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65" r:id="rId3"/>
    <p:sldId id="262" r:id="rId4"/>
    <p:sldId id="264" r:id="rId5"/>
    <p:sldId id="266" r:id="rId6"/>
    <p:sldId id="263" r:id="rId7"/>
    <p:sldId id="279" r:id="rId8"/>
    <p:sldId id="300" r:id="rId9"/>
    <p:sldId id="269" r:id="rId10"/>
    <p:sldId id="290" r:id="rId11"/>
    <p:sldId id="260" r:id="rId12"/>
    <p:sldId id="268" r:id="rId13"/>
    <p:sldId id="271" r:id="rId14"/>
    <p:sldId id="288" r:id="rId15"/>
    <p:sldId id="298" r:id="rId16"/>
    <p:sldId id="274" r:id="rId17"/>
    <p:sldId id="261" r:id="rId18"/>
    <p:sldId id="272" r:id="rId19"/>
    <p:sldId id="275" r:id="rId20"/>
    <p:sldId id="281" r:id="rId21"/>
    <p:sldId id="278" r:id="rId22"/>
    <p:sldId id="294" r:id="rId23"/>
    <p:sldId id="258" r:id="rId24"/>
    <p:sldId id="283" r:id="rId25"/>
    <p:sldId id="293" r:id="rId26"/>
    <p:sldId id="282" r:id="rId27"/>
    <p:sldId id="292" r:id="rId28"/>
    <p:sldId id="291" r:id="rId29"/>
    <p:sldId id="280" r:id="rId30"/>
    <p:sldId id="299" r:id="rId31"/>
    <p:sldId id="297" r:id="rId32"/>
    <p:sldId id="287" r:id="rId33"/>
    <p:sldId id="276" r:id="rId34"/>
  </p:sldIdLst>
  <p:sldSz cx="12192000" cy="6858000"/>
  <p:notesSz cx="6858000" cy="9144000"/>
  <p:defaultTextStyle>
    <a:defPPr rtl="0">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61" autoAdjust="0"/>
    <p:restoredTop sz="96623" autoAdjust="0"/>
  </p:normalViewPr>
  <p:slideViewPr>
    <p:cSldViewPr snapToGrid="0">
      <p:cViewPr varScale="1">
        <p:scale>
          <a:sx n="86" d="100"/>
          <a:sy n="86" d="100"/>
        </p:scale>
        <p:origin x="581" y="58"/>
      </p:cViewPr>
      <p:guideLst/>
    </p:cSldViewPr>
  </p:slideViewPr>
  <p:notesTextViewPr>
    <p:cViewPr>
      <p:scale>
        <a:sx n="1" d="1"/>
        <a:sy n="1" d="1"/>
      </p:scale>
      <p:origin x="0" y="0"/>
    </p:cViewPr>
  </p:notesTextViewPr>
  <p:notesViewPr>
    <p:cSldViewPr snapToGrid="0">
      <p:cViewPr varScale="1">
        <p:scale>
          <a:sx n="93" d="100"/>
          <a:sy n="93" d="100"/>
        </p:scale>
        <p:origin x="29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78E08E-BB78-466C-AF7A-8BF239B0068A}" type="doc">
      <dgm:prSet loTypeId="urn:microsoft.com/office/officeart/2008/layout/LinedList" loCatId="list" qsTypeId="urn:microsoft.com/office/officeart/2005/8/quickstyle/simple1" qsCatId="simple" csTypeId="urn:microsoft.com/office/officeart/2005/8/colors/accent0_3" csCatId="mainScheme" phldr="1"/>
      <dgm:spPr/>
      <dgm:t>
        <a:bodyPr rtlCol="0"/>
        <a:lstStyle/>
        <a:p>
          <a:pPr rtl="0"/>
          <a:endParaRPr lang="en-US"/>
        </a:p>
      </dgm:t>
    </dgm:pt>
    <dgm:pt modelId="{43058F9C-48CD-40E3-B95F-352B6773BD35}">
      <dgm:prSet custT="1"/>
      <dgm:spPr/>
      <dgm:t>
        <a:bodyPr rtlCol="0"/>
        <a:lstStyle/>
        <a:p>
          <a:pPr rtl="0"/>
          <a:r>
            <a:rPr lang="fi-FI" sz="2800" b="0" i="0" dirty="0">
              <a:latin typeface="Times New Roman" panose="02020603050405020304" pitchFamily="18" charset="0"/>
              <a:cs typeface="Times New Roman" panose="02020603050405020304" pitchFamily="18" charset="0"/>
            </a:rPr>
            <a:t>Syrjimättömyys ja yhdenvertaisuus</a:t>
          </a:r>
          <a:endParaRPr lang="fi-FI" sz="2800" noProof="0" dirty="0">
            <a:latin typeface="Times New Roman" panose="02020603050405020304" pitchFamily="18" charset="0"/>
            <a:cs typeface="Times New Roman" panose="02020603050405020304" pitchFamily="18" charset="0"/>
          </a:endParaRPr>
        </a:p>
      </dgm:t>
    </dgm:pt>
    <dgm:pt modelId="{E5188561-322B-4AB1-B189-72C77A17446D}" type="parTrans" cxnId="{B4107746-741F-43EB-8C31-BCEA66A45AF5}">
      <dgm:prSet/>
      <dgm:spPr/>
      <dgm:t>
        <a:bodyPr rtlCol="0"/>
        <a:lstStyle/>
        <a:p>
          <a:pPr rtl="0"/>
          <a:endParaRPr lang="fi-FI" noProof="0" dirty="0"/>
        </a:p>
      </dgm:t>
    </dgm:pt>
    <dgm:pt modelId="{8E0D3600-94EF-4C3D-8C42-D1B002253A50}" type="sibTrans" cxnId="{B4107746-741F-43EB-8C31-BCEA66A45AF5}">
      <dgm:prSet/>
      <dgm:spPr/>
      <dgm:t>
        <a:bodyPr rtlCol="0"/>
        <a:lstStyle/>
        <a:p>
          <a:pPr rtl="0"/>
          <a:endParaRPr lang="fi-FI" noProof="0" dirty="0"/>
        </a:p>
      </dgm:t>
    </dgm:pt>
    <dgm:pt modelId="{C29E6F42-CA0A-41D9-9945-781B42C686C5}">
      <dgm:prSet custT="1"/>
      <dgm:spPr/>
      <dgm:t>
        <a:bodyPr rtlCol="0"/>
        <a:lstStyle/>
        <a:p>
          <a:pPr rtl="0"/>
          <a:r>
            <a:rPr lang="fi-FI" sz="2800" b="0" i="0" dirty="0">
              <a:latin typeface="Times New Roman" panose="02020603050405020304" pitchFamily="18" charset="0"/>
              <a:cs typeface="Times New Roman" panose="02020603050405020304" pitchFamily="18" charset="0"/>
            </a:rPr>
            <a:t>Lapsen edun ensisijainen harkinta</a:t>
          </a:r>
          <a:endParaRPr lang="fi-FI" sz="3900" noProof="0" dirty="0">
            <a:latin typeface="Times New Roman" panose="02020603050405020304" pitchFamily="18" charset="0"/>
            <a:cs typeface="Times New Roman" panose="02020603050405020304" pitchFamily="18" charset="0"/>
          </a:endParaRPr>
        </a:p>
      </dgm:t>
    </dgm:pt>
    <dgm:pt modelId="{4A678872-A1F4-4A38-A86F-80B19808E526}" type="parTrans" cxnId="{79F4DE20-64E3-4577-A737-747B2AD5F18F}">
      <dgm:prSet/>
      <dgm:spPr/>
      <dgm:t>
        <a:bodyPr rtlCol="0"/>
        <a:lstStyle/>
        <a:p>
          <a:pPr rtl="0"/>
          <a:endParaRPr lang="fi-FI" noProof="0" dirty="0"/>
        </a:p>
      </dgm:t>
    </dgm:pt>
    <dgm:pt modelId="{5574754F-C965-498B-ACDC-AF230EEFECD9}" type="sibTrans" cxnId="{79F4DE20-64E3-4577-A737-747B2AD5F18F}">
      <dgm:prSet/>
      <dgm:spPr/>
      <dgm:t>
        <a:bodyPr rtlCol="0"/>
        <a:lstStyle/>
        <a:p>
          <a:pPr rtl="0"/>
          <a:endParaRPr lang="fi-FI" noProof="0" dirty="0"/>
        </a:p>
      </dgm:t>
    </dgm:pt>
    <dgm:pt modelId="{28EDD664-B14B-4F29-B5B5-D9C67297BE75}">
      <dgm:prSet custT="1"/>
      <dgm:spPr/>
      <dgm:t>
        <a:bodyPr rtlCol="0"/>
        <a:lstStyle/>
        <a:p>
          <a:pPr rtl="0"/>
          <a:r>
            <a:rPr lang="fi-FI" sz="2800" b="0" i="0" dirty="0">
              <a:latin typeface="Times New Roman" panose="02020603050405020304" pitchFamily="18" charset="0"/>
              <a:cs typeface="Times New Roman" panose="02020603050405020304" pitchFamily="18" charset="0"/>
            </a:rPr>
            <a:t>Oikeus elämään ja kehittymiseen</a:t>
          </a:r>
          <a:endParaRPr lang="fi-FI" sz="3900" noProof="0" dirty="0">
            <a:latin typeface="Times New Roman" panose="02020603050405020304" pitchFamily="18" charset="0"/>
            <a:cs typeface="Times New Roman" panose="02020603050405020304" pitchFamily="18" charset="0"/>
          </a:endParaRPr>
        </a:p>
      </dgm:t>
    </dgm:pt>
    <dgm:pt modelId="{5AC8A25C-AE07-4BB4-B838-D3A1E408D68D}" type="parTrans" cxnId="{2D06EFC4-D82C-4394-8FE4-0249B977DF5B}">
      <dgm:prSet/>
      <dgm:spPr/>
      <dgm:t>
        <a:bodyPr rtlCol="0"/>
        <a:lstStyle/>
        <a:p>
          <a:pPr rtl="0"/>
          <a:endParaRPr lang="fi-FI" noProof="0" dirty="0"/>
        </a:p>
      </dgm:t>
    </dgm:pt>
    <dgm:pt modelId="{F1ACA61B-EB7E-4EE9-ADBC-F095378886DF}" type="sibTrans" cxnId="{2D06EFC4-D82C-4394-8FE4-0249B977DF5B}">
      <dgm:prSet/>
      <dgm:spPr/>
      <dgm:t>
        <a:bodyPr rtlCol="0"/>
        <a:lstStyle/>
        <a:p>
          <a:pPr rtl="0"/>
          <a:endParaRPr lang="fi-FI" noProof="0" dirty="0"/>
        </a:p>
      </dgm:t>
    </dgm:pt>
    <dgm:pt modelId="{DDFA6AAC-FFAE-4739-877D-FECE63D307DE}">
      <dgm:prSet custT="1"/>
      <dgm:spPr/>
      <dgm:t>
        <a:bodyPr rtlCol="0"/>
        <a:lstStyle/>
        <a:p>
          <a:pPr rtl="0"/>
          <a:r>
            <a:rPr lang="fi-FI" sz="2800" b="0" i="0" dirty="0">
              <a:latin typeface="Times New Roman" panose="02020603050405020304" pitchFamily="18" charset="0"/>
              <a:cs typeface="Times New Roman" panose="02020603050405020304" pitchFamily="18" charset="0"/>
            </a:rPr>
            <a:t>Lapsen näkemyksen kunnioittaminen</a:t>
          </a:r>
          <a:endParaRPr lang="fi-FI" sz="2800" i="0" noProof="0" dirty="0">
            <a:latin typeface="Times New Roman" panose="02020603050405020304" pitchFamily="18" charset="0"/>
            <a:cs typeface="Times New Roman" panose="02020603050405020304" pitchFamily="18" charset="0"/>
          </a:endParaRPr>
        </a:p>
      </dgm:t>
    </dgm:pt>
    <dgm:pt modelId="{61482532-1D1B-4DC0-81F2-0057DD5D6DC5}" type="parTrans" cxnId="{2BF8184D-8C76-4DEC-8964-234660AD0DEB}">
      <dgm:prSet/>
      <dgm:spPr/>
      <dgm:t>
        <a:bodyPr rtlCol="0"/>
        <a:lstStyle/>
        <a:p>
          <a:pPr rtl="0"/>
          <a:endParaRPr lang="fi-FI" noProof="0" dirty="0"/>
        </a:p>
      </dgm:t>
    </dgm:pt>
    <dgm:pt modelId="{91299E8C-69E3-4614-BCC1-75B8BCBF10D0}" type="sibTrans" cxnId="{2BF8184D-8C76-4DEC-8964-234660AD0DEB}">
      <dgm:prSet/>
      <dgm:spPr/>
      <dgm:t>
        <a:bodyPr rtlCol="0"/>
        <a:lstStyle/>
        <a:p>
          <a:pPr rtl="0"/>
          <a:endParaRPr lang="fi-FI" noProof="0" dirty="0"/>
        </a:p>
      </dgm:t>
    </dgm:pt>
    <dgm:pt modelId="{C1AB8669-8516-4753-A935-BF3A9FF96E3A}" type="pres">
      <dgm:prSet presAssocID="{1978E08E-BB78-466C-AF7A-8BF239B0068A}" presName="vert0" presStyleCnt="0">
        <dgm:presLayoutVars>
          <dgm:dir/>
          <dgm:animOne val="branch"/>
          <dgm:animLvl val="lvl"/>
        </dgm:presLayoutVars>
      </dgm:prSet>
      <dgm:spPr/>
    </dgm:pt>
    <dgm:pt modelId="{142F86C5-9B46-4692-8B44-3B9CC53BB24B}" type="pres">
      <dgm:prSet presAssocID="{43058F9C-48CD-40E3-B95F-352B6773BD35}" presName="thickLine" presStyleLbl="alignNode1" presStyleIdx="0" presStyleCnt="4"/>
      <dgm:spPr/>
    </dgm:pt>
    <dgm:pt modelId="{B1F6A09A-764D-4A19-9509-BE4EA2F63C35}" type="pres">
      <dgm:prSet presAssocID="{43058F9C-48CD-40E3-B95F-352B6773BD35}" presName="horz1" presStyleCnt="0"/>
      <dgm:spPr/>
    </dgm:pt>
    <dgm:pt modelId="{7EDA14DD-764C-499A-A701-DAC7707564E2}" type="pres">
      <dgm:prSet presAssocID="{43058F9C-48CD-40E3-B95F-352B6773BD35}" presName="tx1" presStyleLbl="revTx" presStyleIdx="0" presStyleCnt="4"/>
      <dgm:spPr/>
    </dgm:pt>
    <dgm:pt modelId="{10AC1366-4D08-4EE8-A1C3-279F5569A9F3}" type="pres">
      <dgm:prSet presAssocID="{43058F9C-48CD-40E3-B95F-352B6773BD35}" presName="vert1" presStyleCnt="0"/>
      <dgm:spPr/>
    </dgm:pt>
    <dgm:pt modelId="{935FD149-B1C9-4E21-807F-C93C1E00496C}" type="pres">
      <dgm:prSet presAssocID="{C29E6F42-CA0A-41D9-9945-781B42C686C5}" presName="thickLine" presStyleLbl="alignNode1" presStyleIdx="1" presStyleCnt="4"/>
      <dgm:spPr/>
    </dgm:pt>
    <dgm:pt modelId="{7DC07DBD-E0BE-4C5F-95D4-671C514937D3}" type="pres">
      <dgm:prSet presAssocID="{C29E6F42-CA0A-41D9-9945-781B42C686C5}" presName="horz1" presStyleCnt="0"/>
      <dgm:spPr/>
    </dgm:pt>
    <dgm:pt modelId="{D6D7E9C1-D0A8-4907-ACCA-34D935A87915}" type="pres">
      <dgm:prSet presAssocID="{C29E6F42-CA0A-41D9-9945-781B42C686C5}" presName="tx1" presStyleLbl="revTx" presStyleIdx="1" presStyleCnt="4"/>
      <dgm:spPr/>
    </dgm:pt>
    <dgm:pt modelId="{47A9F934-AABF-4583-9C92-CBF361FF6D15}" type="pres">
      <dgm:prSet presAssocID="{C29E6F42-CA0A-41D9-9945-781B42C686C5}" presName="vert1" presStyleCnt="0"/>
      <dgm:spPr/>
    </dgm:pt>
    <dgm:pt modelId="{9CF4904F-4C1C-4CEC-BD57-C1B128354024}" type="pres">
      <dgm:prSet presAssocID="{28EDD664-B14B-4F29-B5B5-D9C67297BE75}" presName="thickLine" presStyleLbl="alignNode1" presStyleIdx="2" presStyleCnt="4"/>
      <dgm:spPr/>
    </dgm:pt>
    <dgm:pt modelId="{9B99C45E-DA66-415C-ADC5-6097DB742AE6}" type="pres">
      <dgm:prSet presAssocID="{28EDD664-B14B-4F29-B5B5-D9C67297BE75}" presName="horz1" presStyleCnt="0"/>
      <dgm:spPr/>
    </dgm:pt>
    <dgm:pt modelId="{2058854D-E923-4FD7-A2C8-52F420B16C87}" type="pres">
      <dgm:prSet presAssocID="{28EDD664-B14B-4F29-B5B5-D9C67297BE75}" presName="tx1" presStyleLbl="revTx" presStyleIdx="2" presStyleCnt="4"/>
      <dgm:spPr/>
    </dgm:pt>
    <dgm:pt modelId="{C7150D15-F8A3-415D-B1CF-C6C7C999A127}" type="pres">
      <dgm:prSet presAssocID="{28EDD664-B14B-4F29-B5B5-D9C67297BE75}" presName="vert1" presStyleCnt="0"/>
      <dgm:spPr/>
    </dgm:pt>
    <dgm:pt modelId="{CE767940-22CC-447D-B51C-300D8AAAC660}" type="pres">
      <dgm:prSet presAssocID="{DDFA6AAC-FFAE-4739-877D-FECE63D307DE}" presName="thickLine" presStyleLbl="alignNode1" presStyleIdx="3" presStyleCnt="4"/>
      <dgm:spPr/>
    </dgm:pt>
    <dgm:pt modelId="{07CB740E-9095-468C-8242-4958788C0A12}" type="pres">
      <dgm:prSet presAssocID="{DDFA6AAC-FFAE-4739-877D-FECE63D307DE}" presName="horz1" presStyleCnt="0"/>
      <dgm:spPr/>
    </dgm:pt>
    <dgm:pt modelId="{5B1B3606-9656-439D-B2E0-392E65EB970C}" type="pres">
      <dgm:prSet presAssocID="{DDFA6AAC-FFAE-4739-877D-FECE63D307DE}" presName="tx1" presStyleLbl="revTx" presStyleIdx="3" presStyleCnt="4"/>
      <dgm:spPr/>
    </dgm:pt>
    <dgm:pt modelId="{36A64940-D5F9-498F-90D4-A06E329A798F}" type="pres">
      <dgm:prSet presAssocID="{DDFA6AAC-FFAE-4739-877D-FECE63D307DE}" presName="vert1" presStyleCnt="0"/>
      <dgm:spPr/>
    </dgm:pt>
  </dgm:ptLst>
  <dgm:cxnLst>
    <dgm:cxn modelId="{79F4DE20-64E3-4577-A737-747B2AD5F18F}" srcId="{1978E08E-BB78-466C-AF7A-8BF239B0068A}" destId="{C29E6F42-CA0A-41D9-9945-781B42C686C5}" srcOrd="1" destOrd="0" parTransId="{4A678872-A1F4-4A38-A86F-80B19808E526}" sibTransId="{5574754F-C965-498B-ACDC-AF230EEFECD9}"/>
    <dgm:cxn modelId="{F7D9F637-6CBF-4109-9AB4-24F9ABB65755}" type="presOf" srcId="{C29E6F42-CA0A-41D9-9945-781B42C686C5}" destId="{D6D7E9C1-D0A8-4907-ACCA-34D935A87915}" srcOrd="0" destOrd="0" presId="urn:microsoft.com/office/officeart/2008/layout/LinedList"/>
    <dgm:cxn modelId="{B4107746-741F-43EB-8C31-BCEA66A45AF5}" srcId="{1978E08E-BB78-466C-AF7A-8BF239B0068A}" destId="{43058F9C-48CD-40E3-B95F-352B6773BD35}" srcOrd="0" destOrd="0" parTransId="{E5188561-322B-4AB1-B189-72C77A17446D}" sibTransId="{8E0D3600-94EF-4C3D-8C42-D1B002253A50}"/>
    <dgm:cxn modelId="{2BF8184D-8C76-4DEC-8964-234660AD0DEB}" srcId="{1978E08E-BB78-466C-AF7A-8BF239B0068A}" destId="{DDFA6AAC-FFAE-4739-877D-FECE63D307DE}" srcOrd="3" destOrd="0" parTransId="{61482532-1D1B-4DC0-81F2-0057DD5D6DC5}" sibTransId="{91299E8C-69E3-4614-BCC1-75B8BCBF10D0}"/>
    <dgm:cxn modelId="{440A6A56-C62A-413C-886C-0A4A3F967F1B}" type="presOf" srcId="{1978E08E-BB78-466C-AF7A-8BF239B0068A}" destId="{C1AB8669-8516-4753-A935-BF3A9FF96E3A}" srcOrd="0" destOrd="0" presId="urn:microsoft.com/office/officeart/2008/layout/LinedList"/>
    <dgm:cxn modelId="{304F778C-3A49-4BDF-8E76-A3F04542D4DD}" type="presOf" srcId="{28EDD664-B14B-4F29-B5B5-D9C67297BE75}" destId="{2058854D-E923-4FD7-A2C8-52F420B16C87}" srcOrd="0" destOrd="0" presId="urn:microsoft.com/office/officeart/2008/layout/LinedList"/>
    <dgm:cxn modelId="{2D06EFC4-D82C-4394-8FE4-0249B977DF5B}" srcId="{1978E08E-BB78-466C-AF7A-8BF239B0068A}" destId="{28EDD664-B14B-4F29-B5B5-D9C67297BE75}" srcOrd="2" destOrd="0" parTransId="{5AC8A25C-AE07-4BB4-B838-D3A1E408D68D}" sibTransId="{F1ACA61B-EB7E-4EE9-ADBC-F095378886DF}"/>
    <dgm:cxn modelId="{B60654D8-D922-40F5-8C18-859C474D5893}" type="presOf" srcId="{DDFA6AAC-FFAE-4739-877D-FECE63D307DE}" destId="{5B1B3606-9656-439D-B2E0-392E65EB970C}" srcOrd="0" destOrd="0" presId="urn:microsoft.com/office/officeart/2008/layout/LinedList"/>
    <dgm:cxn modelId="{B44160F1-C1F6-4D06-AFFE-63B763505C21}" type="presOf" srcId="{43058F9C-48CD-40E3-B95F-352B6773BD35}" destId="{7EDA14DD-764C-499A-A701-DAC7707564E2}" srcOrd="0" destOrd="0" presId="urn:microsoft.com/office/officeart/2008/layout/LinedList"/>
    <dgm:cxn modelId="{1EB42C4B-11CE-43F8-B007-F9089A244574}" type="presParOf" srcId="{C1AB8669-8516-4753-A935-BF3A9FF96E3A}" destId="{142F86C5-9B46-4692-8B44-3B9CC53BB24B}" srcOrd="0" destOrd="0" presId="urn:microsoft.com/office/officeart/2008/layout/LinedList"/>
    <dgm:cxn modelId="{42C5F204-AF56-4C8E-961A-82B7084F716B}" type="presParOf" srcId="{C1AB8669-8516-4753-A935-BF3A9FF96E3A}" destId="{B1F6A09A-764D-4A19-9509-BE4EA2F63C35}" srcOrd="1" destOrd="0" presId="urn:microsoft.com/office/officeart/2008/layout/LinedList"/>
    <dgm:cxn modelId="{073816AE-47CA-4AD8-8022-3F51782F66C2}" type="presParOf" srcId="{B1F6A09A-764D-4A19-9509-BE4EA2F63C35}" destId="{7EDA14DD-764C-499A-A701-DAC7707564E2}" srcOrd="0" destOrd="0" presId="urn:microsoft.com/office/officeart/2008/layout/LinedList"/>
    <dgm:cxn modelId="{ADD16BA8-F2A3-4C7C-802E-FB849BBB7326}" type="presParOf" srcId="{B1F6A09A-764D-4A19-9509-BE4EA2F63C35}" destId="{10AC1366-4D08-4EE8-A1C3-279F5569A9F3}" srcOrd="1" destOrd="0" presId="urn:microsoft.com/office/officeart/2008/layout/LinedList"/>
    <dgm:cxn modelId="{426E3A87-8D16-4071-88FF-8512F6A1F27A}" type="presParOf" srcId="{C1AB8669-8516-4753-A935-BF3A9FF96E3A}" destId="{935FD149-B1C9-4E21-807F-C93C1E00496C}" srcOrd="2" destOrd="0" presId="urn:microsoft.com/office/officeart/2008/layout/LinedList"/>
    <dgm:cxn modelId="{5C6651E1-0CBD-43A2-95BE-5FB8951E24B8}" type="presParOf" srcId="{C1AB8669-8516-4753-A935-BF3A9FF96E3A}" destId="{7DC07DBD-E0BE-4C5F-95D4-671C514937D3}" srcOrd="3" destOrd="0" presId="urn:microsoft.com/office/officeart/2008/layout/LinedList"/>
    <dgm:cxn modelId="{E09224DD-A6A4-4DDA-86A5-72FECA896A34}" type="presParOf" srcId="{7DC07DBD-E0BE-4C5F-95D4-671C514937D3}" destId="{D6D7E9C1-D0A8-4907-ACCA-34D935A87915}" srcOrd="0" destOrd="0" presId="urn:microsoft.com/office/officeart/2008/layout/LinedList"/>
    <dgm:cxn modelId="{3513D750-DCEB-43EE-8A6D-495CD82A082B}" type="presParOf" srcId="{7DC07DBD-E0BE-4C5F-95D4-671C514937D3}" destId="{47A9F934-AABF-4583-9C92-CBF361FF6D15}" srcOrd="1" destOrd="0" presId="urn:microsoft.com/office/officeart/2008/layout/LinedList"/>
    <dgm:cxn modelId="{64E75B68-DF4D-4CEE-9EF6-E6CAAACB68BA}" type="presParOf" srcId="{C1AB8669-8516-4753-A935-BF3A9FF96E3A}" destId="{9CF4904F-4C1C-4CEC-BD57-C1B128354024}" srcOrd="4" destOrd="0" presId="urn:microsoft.com/office/officeart/2008/layout/LinedList"/>
    <dgm:cxn modelId="{CA08BAFF-7781-433E-AF44-5346109C155B}" type="presParOf" srcId="{C1AB8669-8516-4753-A935-BF3A9FF96E3A}" destId="{9B99C45E-DA66-415C-ADC5-6097DB742AE6}" srcOrd="5" destOrd="0" presId="urn:microsoft.com/office/officeart/2008/layout/LinedList"/>
    <dgm:cxn modelId="{8B7E9FD6-468D-40A0-B81F-AD4FA7EB55F5}" type="presParOf" srcId="{9B99C45E-DA66-415C-ADC5-6097DB742AE6}" destId="{2058854D-E923-4FD7-A2C8-52F420B16C87}" srcOrd="0" destOrd="0" presId="urn:microsoft.com/office/officeart/2008/layout/LinedList"/>
    <dgm:cxn modelId="{C5925652-B7A4-4F5D-8633-5261F9FFD926}" type="presParOf" srcId="{9B99C45E-DA66-415C-ADC5-6097DB742AE6}" destId="{C7150D15-F8A3-415D-B1CF-C6C7C999A127}" srcOrd="1" destOrd="0" presId="urn:microsoft.com/office/officeart/2008/layout/LinedList"/>
    <dgm:cxn modelId="{C4C8038F-5A99-41E1-82B3-35AE0ECC2909}" type="presParOf" srcId="{C1AB8669-8516-4753-A935-BF3A9FF96E3A}" destId="{CE767940-22CC-447D-B51C-300D8AAAC660}" srcOrd="6" destOrd="0" presId="urn:microsoft.com/office/officeart/2008/layout/LinedList"/>
    <dgm:cxn modelId="{A27022F6-809E-41EC-833A-34A89B654824}" type="presParOf" srcId="{C1AB8669-8516-4753-A935-BF3A9FF96E3A}" destId="{07CB740E-9095-468C-8242-4958788C0A12}" srcOrd="7" destOrd="0" presId="urn:microsoft.com/office/officeart/2008/layout/LinedList"/>
    <dgm:cxn modelId="{A3AF5D92-F680-4759-8302-2BFA2C6F064E}" type="presParOf" srcId="{07CB740E-9095-468C-8242-4958788C0A12}" destId="{5B1B3606-9656-439D-B2E0-392E65EB970C}" srcOrd="0" destOrd="0" presId="urn:microsoft.com/office/officeart/2008/layout/LinedList"/>
    <dgm:cxn modelId="{6DB46071-37DB-4022-87E5-00D43EBD1363}" type="presParOf" srcId="{07CB740E-9095-468C-8242-4958788C0A12}" destId="{36A64940-D5F9-498F-90D4-A06E329A798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10407F-191D-44EC-A3C5-69647440BFC9}" type="doc">
      <dgm:prSet loTypeId="urn:microsoft.com/office/officeart/2008/layout/LinedList" loCatId="list" qsTypeId="urn:microsoft.com/office/officeart/2005/8/quickstyle/simple4" qsCatId="simple" csTypeId="urn:microsoft.com/office/officeart/2005/8/colors/accent6_2" csCatId="accent6" phldr="1"/>
      <dgm:spPr/>
      <dgm:t>
        <a:bodyPr rtlCol="0"/>
        <a:lstStyle/>
        <a:p>
          <a:pPr rtl="0"/>
          <a:endParaRPr lang="en-US"/>
        </a:p>
      </dgm:t>
    </dgm:pt>
    <dgm:pt modelId="{4F2A1D3E-E19F-455D-859F-C40136366B3D}">
      <dgm:prSet custT="1"/>
      <dgm:spPr/>
      <dgm:t>
        <a:bodyPr rtlCol="0"/>
        <a:lstStyle/>
        <a:p>
          <a:pPr rtl="0"/>
          <a:r>
            <a:rPr lang="fi-FI" sz="2800" dirty="0">
              <a:latin typeface="Times New Roman" panose="02020603050405020304" pitchFamily="18" charset="0"/>
              <a:cs typeface="Times New Roman" panose="02020603050405020304" pitchFamily="18" charset="0"/>
            </a:rPr>
            <a:t>Malli  auttaa kuntia tekemään lasten hyvinvoinnin kannalta oikeita ratkaisuja lasten arjen palveluissa ja kunnan hallinnossa. </a:t>
          </a:r>
          <a:endParaRPr lang="fi-FI" sz="2800" noProof="0" dirty="0">
            <a:latin typeface="Times New Roman" panose="02020603050405020304" pitchFamily="18" charset="0"/>
            <a:cs typeface="Times New Roman" panose="02020603050405020304" pitchFamily="18" charset="0"/>
          </a:endParaRPr>
        </a:p>
      </dgm:t>
    </dgm:pt>
    <dgm:pt modelId="{D2DA1E0C-46CA-43FE-AD0E-1FF5A487E9EC}" type="parTrans" cxnId="{2DD1656A-1B48-4AFC-A65D-081443F407D0}">
      <dgm:prSet/>
      <dgm:spPr/>
      <dgm:t>
        <a:bodyPr rtlCol="0"/>
        <a:lstStyle/>
        <a:p>
          <a:pPr rtl="0"/>
          <a:endParaRPr lang="fi-FI" noProof="0" dirty="0"/>
        </a:p>
      </dgm:t>
    </dgm:pt>
    <dgm:pt modelId="{D34FF2C9-9A85-4762-AD7F-0FD4259109E1}" type="sibTrans" cxnId="{2DD1656A-1B48-4AFC-A65D-081443F407D0}">
      <dgm:prSet/>
      <dgm:spPr/>
      <dgm:t>
        <a:bodyPr rtlCol="0"/>
        <a:lstStyle/>
        <a:p>
          <a:pPr rtl="0"/>
          <a:endParaRPr lang="fi-FI" noProof="0" dirty="0"/>
        </a:p>
      </dgm:t>
    </dgm:pt>
    <dgm:pt modelId="{4A266DF3-F699-481D-952B-06E94865913D}">
      <dgm:prSet custT="1"/>
      <dgm:spPr/>
      <dgm:t>
        <a:bodyPr rtlCol="0"/>
        <a:lstStyle/>
        <a:p>
          <a:pPr rtl="0"/>
          <a:r>
            <a:rPr lang="fi-FI" sz="2800" dirty="0">
              <a:latin typeface="Times New Roman" panose="02020603050405020304" pitchFamily="18" charset="0"/>
              <a:cs typeface="Times New Roman" panose="02020603050405020304" pitchFamily="18" charset="0"/>
            </a:rPr>
            <a:t>Kauhajoella Lapsiystävällinen kunta -työskentely aloitettiin 1.9.2020.</a:t>
          </a:r>
          <a:endParaRPr lang="fi-FI" sz="2800" noProof="0" dirty="0">
            <a:latin typeface="Times New Roman" panose="02020603050405020304" pitchFamily="18" charset="0"/>
            <a:cs typeface="Times New Roman" panose="02020603050405020304" pitchFamily="18" charset="0"/>
          </a:endParaRPr>
        </a:p>
      </dgm:t>
    </dgm:pt>
    <dgm:pt modelId="{59FC4C72-0240-44CF-8C29-7E4727E8C7E6}" type="parTrans" cxnId="{40A842E7-7BD1-4C4C-BC2D-27ADB1F124AC}">
      <dgm:prSet/>
      <dgm:spPr/>
      <dgm:t>
        <a:bodyPr rtlCol="0"/>
        <a:lstStyle/>
        <a:p>
          <a:pPr rtl="0"/>
          <a:endParaRPr lang="fi-FI" noProof="0" dirty="0"/>
        </a:p>
      </dgm:t>
    </dgm:pt>
    <dgm:pt modelId="{E43F7441-9245-4528-B8F7-2C400412818E}" type="sibTrans" cxnId="{40A842E7-7BD1-4C4C-BC2D-27ADB1F124AC}">
      <dgm:prSet/>
      <dgm:spPr/>
      <dgm:t>
        <a:bodyPr rtlCol="0"/>
        <a:lstStyle/>
        <a:p>
          <a:pPr rtl="0"/>
          <a:endParaRPr lang="fi-FI" noProof="0" dirty="0"/>
        </a:p>
      </dgm:t>
    </dgm:pt>
    <dgm:pt modelId="{01C95085-4C2D-4356-A570-C83CCEF090EE}">
      <dgm:prSet custT="1"/>
      <dgm:spPr/>
      <dgm:t>
        <a:bodyPr rtlCol="0"/>
        <a:lstStyle/>
        <a:p>
          <a:pPr rtl="0"/>
          <a:r>
            <a:rPr lang="fi-FI" sz="2800" dirty="0">
              <a:latin typeface="Times New Roman" panose="02020603050405020304" pitchFamily="18" charset="0"/>
              <a:cs typeface="Times New Roman" panose="02020603050405020304" pitchFamily="18" charset="0"/>
            </a:rPr>
            <a:t>Mallin avulla UNICEF tukee kuntia huomioimaan lapsen oikeuksien toteutumisen päätöksenteossa, hallinnossa ja palveluissa kaikilla toimialoilla. </a:t>
          </a:r>
          <a:endParaRPr lang="fi-FI" sz="2800" noProof="0" dirty="0">
            <a:latin typeface="Times New Roman" panose="02020603050405020304" pitchFamily="18" charset="0"/>
            <a:cs typeface="Times New Roman" panose="02020603050405020304" pitchFamily="18" charset="0"/>
          </a:endParaRPr>
        </a:p>
      </dgm:t>
    </dgm:pt>
    <dgm:pt modelId="{1A37DCC7-773C-40E2-8E5C-227CCAB23176}" type="parTrans" cxnId="{E4D79477-D677-4768-9595-5D84F3189B84}">
      <dgm:prSet/>
      <dgm:spPr/>
      <dgm:t>
        <a:bodyPr rtlCol="0"/>
        <a:lstStyle/>
        <a:p>
          <a:pPr rtl="0"/>
          <a:endParaRPr lang="fi-FI" noProof="0" dirty="0"/>
        </a:p>
      </dgm:t>
    </dgm:pt>
    <dgm:pt modelId="{0B095CAA-79B6-4FBE-87CC-C4771004C1DA}" type="sibTrans" cxnId="{E4D79477-D677-4768-9595-5D84F3189B84}">
      <dgm:prSet/>
      <dgm:spPr/>
      <dgm:t>
        <a:bodyPr rtlCol="0"/>
        <a:lstStyle/>
        <a:p>
          <a:pPr rtl="0"/>
          <a:endParaRPr lang="fi-FI" noProof="0" dirty="0"/>
        </a:p>
      </dgm:t>
    </dgm:pt>
    <dgm:pt modelId="{0744302F-FE80-4A21-8F48-80AF7C573D05}">
      <dgm:prSet custT="1"/>
      <dgm:spPr/>
      <dgm:t>
        <a:bodyPr rtlCol="0"/>
        <a:lstStyle/>
        <a:p>
          <a:pPr rtl="0"/>
          <a:endParaRPr lang="fi-FI" sz="2800" noProof="0" dirty="0">
            <a:latin typeface="Times New Roman" panose="02020603050405020304" pitchFamily="18" charset="0"/>
            <a:cs typeface="Times New Roman" panose="02020603050405020304" pitchFamily="18" charset="0"/>
          </a:endParaRPr>
        </a:p>
      </dgm:t>
    </dgm:pt>
    <dgm:pt modelId="{F62031B4-9D20-48B1-8479-0E7A28243ACD}" type="parTrans" cxnId="{6F54B448-C903-4B1A-B913-000410367ED3}">
      <dgm:prSet/>
      <dgm:spPr/>
      <dgm:t>
        <a:bodyPr rtlCol="0"/>
        <a:lstStyle/>
        <a:p>
          <a:pPr rtl="0"/>
          <a:endParaRPr lang="fi-FI" noProof="0" dirty="0"/>
        </a:p>
      </dgm:t>
    </dgm:pt>
    <dgm:pt modelId="{15147C7B-1477-4765-85E8-62B7E1ABC25F}" type="sibTrans" cxnId="{6F54B448-C903-4B1A-B913-000410367ED3}">
      <dgm:prSet/>
      <dgm:spPr/>
      <dgm:t>
        <a:bodyPr rtlCol="0"/>
        <a:lstStyle/>
        <a:p>
          <a:pPr rtl="0"/>
          <a:endParaRPr lang="fi-FI" noProof="0" dirty="0"/>
        </a:p>
      </dgm:t>
    </dgm:pt>
    <dgm:pt modelId="{4FB41823-BC59-46D4-9CBC-E9595939B9BC}">
      <dgm:prSet custT="1"/>
      <dgm:spPr/>
      <dgm:t>
        <a:bodyPr rtlCol="0"/>
        <a:lstStyle/>
        <a:p>
          <a:pPr rtl="0"/>
          <a:endParaRPr lang="fi-FI" sz="2800" noProof="0" dirty="0">
            <a:latin typeface="Times New Roman" panose="02020603050405020304" pitchFamily="18" charset="0"/>
            <a:cs typeface="Times New Roman" panose="02020603050405020304" pitchFamily="18" charset="0"/>
          </a:endParaRPr>
        </a:p>
      </dgm:t>
    </dgm:pt>
    <dgm:pt modelId="{7909C466-3CC6-471A-ADC0-471EF5FBA9B7}" type="parTrans" cxnId="{0505B190-7936-490E-9ABF-6141D1B0B273}">
      <dgm:prSet/>
      <dgm:spPr/>
      <dgm:t>
        <a:bodyPr rtlCol="0"/>
        <a:lstStyle/>
        <a:p>
          <a:pPr rtl="0"/>
          <a:endParaRPr lang="fi-FI" noProof="0" dirty="0"/>
        </a:p>
      </dgm:t>
    </dgm:pt>
    <dgm:pt modelId="{A88136E4-6B4C-4EE8-9E5A-1F016A3C14DC}" type="sibTrans" cxnId="{0505B190-7936-490E-9ABF-6141D1B0B273}">
      <dgm:prSet/>
      <dgm:spPr/>
      <dgm:t>
        <a:bodyPr rtlCol="0"/>
        <a:lstStyle/>
        <a:p>
          <a:pPr rtl="0"/>
          <a:endParaRPr lang="fi-FI" noProof="0" dirty="0"/>
        </a:p>
      </dgm:t>
    </dgm:pt>
    <dgm:pt modelId="{3DC86B47-AC73-4B39-8858-7E35406A314F}">
      <dgm:prSet/>
      <dgm:spPr/>
      <dgm:t>
        <a:bodyPr/>
        <a:lstStyle/>
        <a:p>
          <a:r>
            <a:rPr lang="fi-FI" dirty="0">
              <a:latin typeface="Times New Roman" panose="02020603050405020304" pitchFamily="18" charset="0"/>
              <a:cs typeface="Times New Roman" panose="02020603050405020304" pitchFamily="18" charset="0"/>
            </a:rPr>
            <a:t>Malliin lähteneet kunnat voivat saada </a:t>
          </a:r>
          <a:r>
            <a:rPr lang="fi-FI" dirty="0" err="1">
              <a:latin typeface="Times New Roman" panose="02020603050405020304" pitchFamily="18" charset="0"/>
              <a:cs typeface="Times New Roman" panose="02020603050405020304" pitchFamily="18" charset="0"/>
            </a:rPr>
            <a:t>UNICEFin</a:t>
          </a:r>
          <a:r>
            <a:rPr lang="fi-FI" dirty="0">
              <a:latin typeface="Times New Roman" panose="02020603050405020304" pitchFamily="18" charset="0"/>
              <a:cs typeface="Times New Roman" panose="02020603050405020304" pitchFamily="18" charset="0"/>
            </a:rPr>
            <a:t> Lapsiystävällinen kunta -tunnustuksen kahden vuoden kehittämistyön jälkeen.</a:t>
          </a:r>
        </a:p>
      </dgm:t>
    </dgm:pt>
    <dgm:pt modelId="{22395B93-0B72-43AE-9B05-CD8EE231852D}" type="parTrans" cxnId="{6BA5D30C-0619-42C4-B891-1757EF548A96}">
      <dgm:prSet/>
      <dgm:spPr/>
      <dgm:t>
        <a:bodyPr/>
        <a:lstStyle/>
        <a:p>
          <a:endParaRPr lang="fi-FI"/>
        </a:p>
      </dgm:t>
    </dgm:pt>
    <dgm:pt modelId="{2CF6EA58-197F-487D-89D3-C47B9F3AFDEE}" type="sibTrans" cxnId="{6BA5D30C-0619-42C4-B891-1757EF548A96}">
      <dgm:prSet/>
      <dgm:spPr/>
      <dgm:t>
        <a:bodyPr/>
        <a:lstStyle/>
        <a:p>
          <a:endParaRPr lang="fi-FI"/>
        </a:p>
      </dgm:t>
    </dgm:pt>
    <dgm:pt modelId="{22B5111B-463D-47D1-954F-127C30012F9F}" type="pres">
      <dgm:prSet presAssocID="{6B10407F-191D-44EC-A3C5-69647440BFC9}" presName="vert0" presStyleCnt="0">
        <dgm:presLayoutVars>
          <dgm:dir/>
          <dgm:animOne val="branch"/>
          <dgm:animLvl val="lvl"/>
        </dgm:presLayoutVars>
      </dgm:prSet>
      <dgm:spPr/>
    </dgm:pt>
    <dgm:pt modelId="{10DA26D8-3205-49AB-9801-7479D75D0B9B}" type="pres">
      <dgm:prSet presAssocID="{4F2A1D3E-E19F-455D-859F-C40136366B3D}" presName="thickLine" presStyleLbl="alignNode1" presStyleIdx="0" presStyleCnt="6"/>
      <dgm:spPr/>
    </dgm:pt>
    <dgm:pt modelId="{678D6ACC-8BEB-4F60-8CD4-9CB2DDE72612}" type="pres">
      <dgm:prSet presAssocID="{4F2A1D3E-E19F-455D-859F-C40136366B3D}" presName="horz1" presStyleCnt="0"/>
      <dgm:spPr/>
    </dgm:pt>
    <dgm:pt modelId="{278D475D-CCFA-4E93-A503-7548BD710D98}" type="pres">
      <dgm:prSet presAssocID="{4F2A1D3E-E19F-455D-859F-C40136366B3D}" presName="tx1" presStyleLbl="revTx" presStyleIdx="0" presStyleCnt="6" custScaleY="178236"/>
      <dgm:spPr/>
    </dgm:pt>
    <dgm:pt modelId="{51866F1A-9654-4DD6-B628-9CEF2A359C7D}" type="pres">
      <dgm:prSet presAssocID="{4F2A1D3E-E19F-455D-859F-C40136366B3D}" presName="vert1" presStyleCnt="0"/>
      <dgm:spPr/>
    </dgm:pt>
    <dgm:pt modelId="{D3985387-25A2-4EB6-99AD-2664D2661A5C}" type="pres">
      <dgm:prSet presAssocID="{4A266DF3-F699-481D-952B-06E94865913D}" presName="thickLine" presStyleLbl="alignNode1" presStyleIdx="1" presStyleCnt="6"/>
      <dgm:spPr/>
    </dgm:pt>
    <dgm:pt modelId="{D93FF54B-7422-4E12-8F54-0440562FEA00}" type="pres">
      <dgm:prSet presAssocID="{4A266DF3-F699-481D-952B-06E94865913D}" presName="horz1" presStyleCnt="0"/>
      <dgm:spPr/>
    </dgm:pt>
    <dgm:pt modelId="{3844A50A-7598-4C44-A3FD-CCE61E6BCEA0}" type="pres">
      <dgm:prSet presAssocID="{4A266DF3-F699-481D-952B-06E94865913D}" presName="tx1" presStyleLbl="revTx" presStyleIdx="1" presStyleCnt="6" custScaleY="122414"/>
      <dgm:spPr/>
    </dgm:pt>
    <dgm:pt modelId="{52264B7A-13F0-4086-9BFF-154C471D9488}" type="pres">
      <dgm:prSet presAssocID="{4A266DF3-F699-481D-952B-06E94865913D}" presName="vert1" presStyleCnt="0"/>
      <dgm:spPr/>
    </dgm:pt>
    <dgm:pt modelId="{0E99E569-0DA0-4A1F-855A-45FE9C2A465F}" type="pres">
      <dgm:prSet presAssocID="{01C95085-4C2D-4356-A570-C83CCEF090EE}" presName="thickLine" presStyleLbl="alignNode1" presStyleIdx="2" presStyleCnt="6"/>
      <dgm:spPr/>
    </dgm:pt>
    <dgm:pt modelId="{E928D5FC-4B8D-4EAC-BECF-2325D3247CB5}" type="pres">
      <dgm:prSet presAssocID="{01C95085-4C2D-4356-A570-C83CCEF090EE}" presName="horz1" presStyleCnt="0"/>
      <dgm:spPr/>
    </dgm:pt>
    <dgm:pt modelId="{A6486D84-853E-4D93-85FB-A93C2AB50F27}" type="pres">
      <dgm:prSet presAssocID="{01C95085-4C2D-4356-A570-C83CCEF090EE}" presName="tx1" presStyleLbl="revTx" presStyleIdx="2" presStyleCnt="6" custScaleY="214198"/>
      <dgm:spPr/>
    </dgm:pt>
    <dgm:pt modelId="{E0FEAD18-8D45-4A8F-BDC5-71384C79ABB6}" type="pres">
      <dgm:prSet presAssocID="{01C95085-4C2D-4356-A570-C83CCEF090EE}" presName="vert1" presStyleCnt="0"/>
      <dgm:spPr/>
    </dgm:pt>
    <dgm:pt modelId="{0E419124-2FCF-43D5-BF44-3E185E381CAF}" type="pres">
      <dgm:prSet presAssocID="{0744302F-FE80-4A21-8F48-80AF7C573D05}" presName="thickLine" presStyleLbl="alignNode1" presStyleIdx="3" presStyleCnt="6"/>
      <dgm:spPr/>
    </dgm:pt>
    <dgm:pt modelId="{016670BC-15F8-43BA-9C8C-10356130B131}" type="pres">
      <dgm:prSet presAssocID="{0744302F-FE80-4A21-8F48-80AF7C573D05}" presName="horz1" presStyleCnt="0"/>
      <dgm:spPr/>
    </dgm:pt>
    <dgm:pt modelId="{193E6818-D85B-45EA-925F-270217CFF92B}" type="pres">
      <dgm:prSet presAssocID="{0744302F-FE80-4A21-8F48-80AF7C573D05}" presName="tx1" presStyleLbl="revTx" presStyleIdx="3" presStyleCnt="6" custFlipVert="1" custScaleY="4912" custLinFactNeighborX="-2115" custLinFactNeighborY="-35592"/>
      <dgm:spPr/>
    </dgm:pt>
    <dgm:pt modelId="{BC68D606-70C8-42B9-94DE-3C2DF7824FEC}" type="pres">
      <dgm:prSet presAssocID="{0744302F-FE80-4A21-8F48-80AF7C573D05}" presName="vert1" presStyleCnt="0"/>
      <dgm:spPr/>
    </dgm:pt>
    <dgm:pt modelId="{B0421C79-5D98-43A9-B899-C8AB3E8CBA2F}" type="pres">
      <dgm:prSet presAssocID="{4FB41823-BC59-46D4-9CBC-E9595939B9BC}" presName="thickLine" presStyleLbl="alignNode1" presStyleIdx="4" presStyleCnt="6"/>
      <dgm:spPr/>
    </dgm:pt>
    <dgm:pt modelId="{E69FFEFD-3FAC-4CFD-A3FD-3BC8B08F6425}" type="pres">
      <dgm:prSet presAssocID="{4FB41823-BC59-46D4-9CBC-E9595939B9BC}" presName="horz1" presStyleCnt="0"/>
      <dgm:spPr/>
    </dgm:pt>
    <dgm:pt modelId="{73421EB2-879A-441E-8FA1-1781101EFA83}" type="pres">
      <dgm:prSet presAssocID="{4FB41823-BC59-46D4-9CBC-E9595939B9BC}" presName="tx1" presStyleLbl="revTx" presStyleIdx="4" presStyleCnt="6" custScaleY="8543" custLinFactNeighborX="409" custLinFactNeighborY="1413"/>
      <dgm:spPr/>
    </dgm:pt>
    <dgm:pt modelId="{6A9A9880-1F62-498C-89F7-71D2BAAAB5C2}" type="pres">
      <dgm:prSet presAssocID="{4FB41823-BC59-46D4-9CBC-E9595939B9BC}" presName="vert1" presStyleCnt="0"/>
      <dgm:spPr/>
    </dgm:pt>
    <dgm:pt modelId="{9F2037FC-A249-4EEA-8D92-D285A74E0133}" type="pres">
      <dgm:prSet presAssocID="{3DC86B47-AC73-4B39-8858-7E35406A314F}" presName="thickLine" presStyleLbl="alignNode1" presStyleIdx="5" presStyleCnt="6"/>
      <dgm:spPr/>
    </dgm:pt>
    <dgm:pt modelId="{C85BCB06-22DF-4527-B85C-43792E3421CE}" type="pres">
      <dgm:prSet presAssocID="{3DC86B47-AC73-4B39-8858-7E35406A314F}" presName="horz1" presStyleCnt="0"/>
      <dgm:spPr/>
    </dgm:pt>
    <dgm:pt modelId="{FF40918C-A9DD-49EA-B3B4-F2827851EECA}" type="pres">
      <dgm:prSet presAssocID="{3DC86B47-AC73-4B39-8858-7E35406A314F}" presName="tx1" presStyleLbl="revTx" presStyleIdx="5" presStyleCnt="6" custScaleY="200185"/>
      <dgm:spPr/>
    </dgm:pt>
    <dgm:pt modelId="{414A855D-93EE-4052-88A6-DD5B49F02F59}" type="pres">
      <dgm:prSet presAssocID="{3DC86B47-AC73-4B39-8858-7E35406A314F}" presName="vert1" presStyleCnt="0"/>
      <dgm:spPr/>
    </dgm:pt>
  </dgm:ptLst>
  <dgm:cxnLst>
    <dgm:cxn modelId="{71B14908-DFD0-4B52-A569-796A61CDEA6D}" type="presOf" srcId="{4A266DF3-F699-481D-952B-06E94865913D}" destId="{3844A50A-7598-4C44-A3FD-CCE61E6BCEA0}" srcOrd="0" destOrd="0" presId="urn:microsoft.com/office/officeart/2008/layout/LinedList"/>
    <dgm:cxn modelId="{6BA5D30C-0619-42C4-B891-1757EF548A96}" srcId="{6B10407F-191D-44EC-A3C5-69647440BFC9}" destId="{3DC86B47-AC73-4B39-8858-7E35406A314F}" srcOrd="5" destOrd="0" parTransId="{22395B93-0B72-43AE-9B05-CD8EE231852D}" sibTransId="{2CF6EA58-197F-487D-89D3-C47B9F3AFDEE}"/>
    <dgm:cxn modelId="{8BD2321A-3366-4BD9-85BD-7B0534FF2C6F}" type="presOf" srcId="{0744302F-FE80-4A21-8F48-80AF7C573D05}" destId="{193E6818-D85B-45EA-925F-270217CFF92B}" srcOrd="0" destOrd="0" presId="urn:microsoft.com/office/officeart/2008/layout/LinedList"/>
    <dgm:cxn modelId="{CCFDB124-A83D-4064-9873-74E1C8F45FAA}" type="presOf" srcId="{4F2A1D3E-E19F-455D-859F-C40136366B3D}" destId="{278D475D-CCFA-4E93-A503-7548BD710D98}" srcOrd="0" destOrd="0" presId="urn:microsoft.com/office/officeart/2008/layout/LinedList"/>
    <dgm:cxn modelId="{FFED8F60-F3D0-41E6-94FC-E9AB154C2B38}" type="presOf" srcId="{6B10407F-191D-44EC-A3C5-69647440BFC9}" destId="{22B5111B-463D-47D1-954F-127C30012F9F}" srcOrd="0" destOrd="0" presId="urn:microsoft.com/office/officeart/2008/layout/LinedList"/>
    <dgm:cxn modelId="{38346D62-978E-4994-BFCF-38B315BCB14C}" type="presOf" srcId="{3DC86B47-AC73-4B39-8858-7E35406A314F}" destId="{FF40918C-A9DD-49EA-B3B4-F2827851EECA}" srcOrd="0" destOrd="0" presId="urn:microsoft.com/office/officeart/2008/layout/LinedList"/>
    <dgm:cxn modelId="{6F54B448-C903-4B1A-B913-000410367ED3}" srcId="{6B10407F-191D-44EC-A3C5-69647440BFC9}" destId="{0744302F-FE80-4A21-8F48-80AF7C573D05}" srcOrd="3" destOrd="0" parTransId="{F62031B4-9D20-48B1-8479-0E7A28243ACD}" sibTransId="{15147C7B-1477-4765-85E8-62B7E1ABC25F}"/>
    <dgm:cxn modelId="{2DD1656A-1B48-4AFC-A65D-081443F407D0}" srcId="{6B10407F-191D-44EC-A3C5-69647440BFC9}" destId="{4F2A1D3E-E19F-455D-859F-C40136366B3D}" srcOrd="0" destOrd="0" parTransId="{D2DA1E0C-46CA-43FE-AD0E-1FF5A487E9EC}" sibTransId="{D34FF2C9-9A85-4762-AD7F-0FD4259109E1}"/>
    <dgm:cxn modelId="{E4D79477-D677-4768-9595-5D84F3189B84}" srcId="{6B10407F-191D-44EC-A3C5-69647440BFC9}" destId="{01C95085-4C2D-4356-A570-C83CCEF090EE}" srcOrd="2" destOrd="0" parTransId="{1A37DCC7-773C-40E2-8E5C-227CCAB23176}" sibTransId="{0B095CAA-79B6-4FBE-87CC-C4771004C1DA}"/>
    <dgm:cxn modelId="{0505B190-7936-490E-9ABF-6141D1B0B273}" srcId="{6B10407F-191D-44EC-A3C5-69647440BFC9}" destId="{4FB41823-BC59-46D4-9CBC-E9595939B9BC}" srcOrd="4" destOrd="0" parTransId="{7909C466-3CC6-471A-ADC0-471EF5FBA9B7}" sibTransId="{A88136E4-6B4C-4EE8-9E5A-1F016A3C14DC}"/>
    <dgm:cxn modelId="{F20600CB-7D16-4922-9547-D4BD88EB56BA}" type="presOf" srcId="{4FB41823-BC59-46D4-9CBC-E9595939B9BC}" destId="{73421EB2-879A-441E-8FA1-1781101EFA83}" srcOrd="0" destOrd="0" presId="urn:microsoft.com/office/officeart/2008/layout/LinedList"/>
    <dgm:cxn modelId="{FC1581E0-9AF9-452C-B330-AADCD0AC8668}" type="presOf" srcId="{01C95085-4C2D-4356-A570-C83CCEF090EE}" destId="{A6486D84-853E-4D93-85FB-A93C2AB50F27}" srcOrd="0" destOrd="0" presId="urn:microsoft.com/office/officeart/2008/layout/LinedList"/>
    <dgm:cxn modelId="{40A842E7-7BD1-4C4C-BC2D-27ADB1F124AC}" srcId="{6B10407F-191D-44EC-A3C5-69647440BFC9}" destId="{4A266DF3-F699-481D-952B-06E94865913D}" srcOrd="1" destOrd="0" parTransId="{59FC4C72-0240-44CF-8C29-7E4727E8C7E6}" sibTransId="{E43F7441-9245-4528-B8F7-2C400412818E}"/>
    <dgm:cxn modelId="{08CEAF35-5045-4A1B-858A-CF6CAF90FE23}" type="presParOf" srcId="{22B5111B-463D-47D1-954F-127C30012F9F}" destId="{10DA26D8-3205-49AB-9801-7479D75D0B9B}" srcOrd="0" destOrd="0" presId="urn:microsoft.com/office/officeart/2008/layout/LinedList"/>
    <dgm:cxn modelId="{F00F9E27-E394-4EF7-BF81-0BED2A9A8719}" type="presParOf" srcId="{22B5111B-463D-47D1-954F-127C30012F9F}" destId="{678D6ACC-8BEB-4F60-8CD4-9CB2DDE72612}" srcOrd="1" destOrd="0" presId="urn:microsoft.com/office/officeart/2008/layout/LinedList"/>
    <dgm:cxn modelId="{5D03E00A-53A4-48C5-BC20-D2192A849477}" type="presParOf" srcId="{678D6ACC-8BEB-4F60-8CD4-9CB2DDE72612}" destId="{278D475D-CCFA-4E93-A503-7548BD710D98}" srcOrd="0" destOrd="0" presId="urn:microsoft.com/office/officeart/2008/layout/LinedList"/>
    <dgm:cxn modelId="{C3CBB2E8-EA79-4E00-9622-8364B735AA1B}" type="presParOf" srcId="{678D6ACC-8BEB-4F60-8CD4-9CB2DDE72612}" destId="{51866F1A-9654-4DD6-B628-9CEF2A359C7D}" srcOrd="1" destOrd="0" presId="urn:microsoft.com/office/officeart/2008/layout/LinedList"/>
    <dgm:cxn modelId="{3987093D-53E7-4975-A887-090D5D176C22}" type="presParOf" srcId="{22B5111B-463D-47D1-954F-127C30012F9F}" destId="{D3985387-25A2-4EB6-99AD-2664D2661A5C}" srcOrd="2" destOrd="0" presId="urn:microsoft.com/office/officeart/2008/layout/LinedList"/>
    <dgm:cxn modelId="{4F2E58A3-613C-4528-A234-71B5E6437DE8}" type="presParOf" srcId="{22B5111B-463D-47D1-954F-127C30012F9F}" destId="{D93FF54B-7422-4E12-8F54-0440562FEA00}" srcOrd="3" destOrd="0" presId="urn:microsoft.com/office/officeart/2008/layout/LinedList"/>
    <dgm:cxn modelId="{CC4F92C3-0662-4B99-85AE-8CDFF335B722}" type="presParOf" srcId="{D93FF54B-7422-4E12-8F54-0440562FEA00}" destId="{3844A50A-7598-4C44-A3FD-CCE61E6BCEA0}" srcOrd="0" destOrd="0" presId="urn:microsoft.com/office/officeart/2008/layout/LinedList"/>
    <dgm:cxn modelId="{2CC6B806-82C6-41CE-A4CA-41827D2106FA}" type="presParOf" srcId="{D93FF54B-7422-4E12-8F54-0440562FEA00}" destId="{52264B7A-13F0-4086-9BFF-154C471D9488}" srcOrd="1" destOrd="0" presId="urn:microsoft.com/office/officeart/2008/layout/LinedList"/>
    <dgm:cxn modelId="{C7AA6E1D-A88B-4F24-80C9-B9A051379DFC}" type="presParOf" srcId="{22B5111B-463D-47D1-954F-127C30012F9F}" destId="{0E99E569-0DA0-4A1F-855A-45FE9C2A465F}" srcOrd="4" destOrd="0" presId="urn:microsoft.com/office/officeart/2008/layout/LinedList"/>
    <dgm:cxn modelId="{700CBC55-B851-4E9E-BDA5-9A9A40E0B52D}" type="presParOf" srcId="{22B5111B-463D-47D1-954F-127C30012F9F}" destId="{E928D5FC-4B8D-4EAC-BECF-2325D3247CB5}" srcOrd="5" destOrd="0" presId="urn:microsoft.com/office/officeart/2008/layout/LinedList"/>
    <dgm:cxn modelId="{9D83811F-0910-48F8-A286-92F60FA904DE}" type="presParOf" srcId="{E928D5FC-4B8D-4EAC-BECF-2325D3247CB5}" destId="{A6486D84-853E-4D93-85FB-A93C2AB50F27}" srcOrd="0" destOrd="0" presId="urn:microsoft.com/office/officeart/2008/layout/LinedList"/>
    <dgm:cxn modelId="{BF615345-0274-4CA4-B833-7F15C5E43C6A}" type="presParOf" srcId="{E928D5FC-4B8D-4EAC-BECF-2325D3247CB5}" destId="{E0FEAD18-8D45-4A8F-BDC5-71384C79ABB6}" srcOrd="1" destOrd="0" presId="urn:microsoft.com/office/officeart/2008/layout/LinedList"/>
    <dgm:cxn modelId="{E740907B-633E-4E30-B872-FBAC3F50C4AC}" type="presParOf" srcId="{22B5111B-463D-47D1-954F-127C30012F9F}" destId="{0E419124-2FCF-43D5-BF44-3E185E381CAF}" srcOrd="6" destOrd="0" presId="urn:microsoft.com/office/officeart/2008/layout/LinedList"/>
    <dgm:cxn modelId="{30DE51C2-8FC6-4561-8544-DB469E44896A}" type="presParOf" srcId="{22B5111B-463D-47D1-954F-127C30012F9F}" destId="{016670BC-15F8-43BA-9C8C-10356130B131}" srcOrd="7" destOrd="0" presId="urn:microsoft.com/office/officeart/2008/layout/LinedList"/>
    <dgm:cxn modelId="{714D7DAA-1A2C-42D7-9714-CA126D6E0644}" type="presParOf" srcId="{016670BC-15F8-43BA-9C8C-10356130B131}" destId="{193E6818-D85B-45EA-925F-270217CFF92B}" srcOrd="0" destOrd="0" presId="urn:microsoft.com/office/officeart/2008/layout/LinedList"/>
    <dgm:cxn modelId="{E0EFE213-3240-4C2B-BB7D-3A9F227ECFAC}" type="presParOf" srcId="{016670BC-15F8-43BA-9C8C-10356130B131}" destId="{BC68D606-70C8-42B9-94DE-3C2DF7824FEC}" srcOrd="1" destOrd="0" presId="urn:microsoft.com/office/officeart/2008/layout/LinedList"/>
    <dgm:cxn modelId="{FCD51C9A-8D10-4E85-B6C4-81AF9BC53C5E}" type="presParOf" srcId="{22B5111B-463D-47D1-954F-127C30012F9F}" destId="{B0421C79-5D98-43A9-B899-C8AB3E8CBA2F}" srcOrd="8" destOrd="0" presId="urn:microsoft.com/office/officeart/2008/layout/LinedList"/>
    <dgm:cxn modelId="{2025E8B9-27D5-47FA-A361-2FDA57AE78A9}" type="presParOf" srcId="{22B5111B-463D-47D1-954F-127C30012F9F}" destId="{E69FFEFD-3FAC-4CFD-A3FD-3BC8B08F6425}" srcOrd="9" destOrd="0" presId="urn:microsoft.com/office/officeart/2008/layout/LinedList"/>
    <dgm:cxn modelId="{7CFA18D2-8669-435B-A1AF-721605394039}" type="presParOf" srcId="{E69FFEFD-3FAC-4CFD-A3FD-3BC8B08F6425}" destId="{73421EB2-879A-441E-8FA1-1781101EFA83}" srcOrd="0" destOrd="0" presId="urn:microsoft.com/office/officeart/2008/layout/LinedList"/>
    <dgm:cxn modelId="{C357F3ED-418B-4123-8FA1-79A5BEA1D285}" type="presParOf" srcId="{E69FFEFD-3FAC-4CFD-A3FD-3BC8B08F6425}" destId="{6A9A9880-1F62-498C-89F7-71D2BAAAB5C2}" srcOrd="1" destOrd="0" presId="urn:microsoft.com/office/officeart/2008/layout/LinedList"/>
    <dgm:cxn modelId="{2C3EE6A9-38A8-4F6C-85ED-81F3D0419541}" type="presParOf" srcId="{22B5111B-463D-47D1-954F-127C30012F9F}" destId="{9F2037FC-A249-4EEA-8D92-D285A74E0133}" srcOrd="10" destOrd="0" presId="urn:microsoft.com/office/officeart/2008/layout/LinedList"/>
    <dgm:cxn modelId="{38F5F8CA-91CA-449B-8FD3-6A57B7955134}" type="presParOf" srcId="{22B5111B-463D-47D1-954F-127C30012F9F}" destId="{C85BCB06-22DF-4527-B85C-43792E3421CE}" srcOrd="11" destOrd="0" presId="urn:microsoft.com/office/officeart/2008/layout/LinedList"/>
    <dgm:cxn modelId="{1A84DD93-B2A4-4A89-A26E-14FE171FEC9C}" type="presParOf" srcId="{C85BCB06-22DF-4527-B85C-43792E3421CE}" destId="{FF40918C-A9DD-49EA-B3B4-F2827851EECA}" srcOrd="0" destOrd="0" presId="urn:microsoft.com/office/officeart/2008/layout/LinedList"/>
    <dgm:cxn modelId="{A11F53A3-C24E-4AAC-8B48-BE8820269E7B}" type="presParOf" srcId="{C85BCB06-22DF-4527-B85C-43792E3421CE}" destId="{414A855D-93EE-4052-88A6-DD5B49F02F5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F86C5-9B46-4692-8B44-3B9CC53BB24B}">
      <dsp:nvSpPr>
        <dsp:cNvPr id="0" name=""/>
        <dsp:cNvSpPr/>
      </dsp:nvSpPr>
      <dsp:spPr>
        <a:xfrm>
          <a:off x="0" y="0"/>
          <a:ext cx="5994400" cy="0"/>
        </a:xfrm>
        <a:prstGeom prst="line">
          <a:avLst/>
        </a:prstGeom>
        <a:solidFill>
          <a:schemeClr val="dk2">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DA14DD-764C-499A-A701-DAC7707564E2}">
      <dsp:nvSpPr>
        <dsp:cNvPr id="0" name=""/>
        <dsp:cNvSpPr/>
      </dsp:nvSpPr>
      <dsp:spPr>
        <a:xfrm>
          <a:off x="0" y="0"/>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rtlCol="0" anchor="t" anchorCtr="0">
          <a:noAutofit/>
        </a:bodyPr>
        <a:lstStyle/>
        <a:p>
          <a:pPr marL="0" lvl="0" indent="0" algn="l" defTabSz="1244600" rtl="0">
            <a:lnSpc>
              <a:spcPct val="90000"/>
            </a:lnSpc>
            <a:spcBef>
              <a:spcPct val="0"/>
            </a:spcBef>
            <a:spcAft>
              <a:spcPct val="35000"/>
            </a:spcAft>
            <a:buNone/>
          </a:pPr>
          <a:r>
            <a:rPr lang="fi-FI" sz="2800" b="0" i="0" kern="1200" dirty="0">
              <a:latin typeface="Times New Roman" panose="02020603050405020304" pitchFamily="18" charset="0"/>
              <a:cs typeface="Times New Roman" panose="02020603050405020304" pitchFamily="18" charset="0"/>
            </a:rPr>
            <a:t>Syrjimättömyys ja yhdenvertaisuus</a:t>
          </a:r>
          <a:endParaRPr lang="fi-FI" sz="2800" kern="1200" noProof="0" dirty="0">
            <a:latin typeface="Times New Roman" panose="02020603050405020304" pitchFamily="18" charset="0"/>
            <a:cs typeface="Times New Roman" panose="02020603050405020304" pitchFamily="18" charset="0"/>
          </a:endParaRPr>
        </a:p>
      </dsp:txBody>
      <dsp:txXfrm>
        <a:off x="0" y="0"/>
        <a:ext cx="5994400" cy="1352355"/>
      </dsp:txXfrm>
    </dsp:sp>
    <dsp:sp modelId="{935FD149-B1C9-4E21-807F-C93C1E00496C}">
      <dsp:nvSpPr>
        <dsp:cNvPr id="0" name=""/>
        <dsp:cNvSpPr/>
      </dsp:nvSpPr>
      <dsp:spPr>
        <a:xfrm>
          <a:off x="0" y="1352355"/>
          <a:ext cx="5994400" cy="0"/>
        </a:xfrm>
        <a:prstGeom prst="line">
          <a:avLst/>
        </a:prstGeom>
        <a:solidFill>
          <a:schemeClr val="dk2">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D7E9C1-D0A8-4907-ACCA-34D935A87915}">
      <dsp:nvSpPr>
        <dsp:cNvPr id="0" name=""/>
        <dsp:cNvSpPr/>
      </dsp:nvSpPr>
      <dsp:spPr>
        <a:xfrm>
          <a:off x="0" y="1352355"/>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rtlCol="0" anchor="t" anchorCtr="0">
          <a:noAutofit/>
        </a:bodyPr>
        <a:lstStyle/>
        <a:p>
          <a:pPr marL="0" lvl="0" indent="0" algn="l" defTabSz="1244600" rtl="0">
            <a:lnSpc>
              <a:spcPct val="90000"/>
            </a:lnSpc>
            <a:spcBef>
              <a:spcPct val="0"/>
            </a:spcBef>
            <a:spcAft>
              <a:spcPct val="35000"/>
            </a:spcAft>
            <a:buNone/>
          </a:pPr>
          <a:r>
            <a:rPr lang="fi-FI" sz="2800" b="0" i="0" kern="1200" dirty="0">
              <a:latin typeface="Times New Roman" panose="02020603050405020304" pitchFamily="18" charset="0"/>
              <a:cs typeface="Times New Roman" panose="02020603050405020304" pitchFamily="18" charset="0"/>
            </a:rPr>
            <a:t>Lapsen edun ensisijainen harkinta</a:t>
          </a:r>
          <a:endParaRPr lang="fi-FI" sz="3900" kern="1200" noProof="0" dirty="0">
            <a:latin typeface="Times New Roman" panose="02020603050405020304" pitchFamily="18" charset="0"/>
            <a:cs typeface="Times New Roman" panose="02020603050405020304" pitchFamily="18" charset="0"/>
          </a:endParaRPr>
        </a:p>
      </dsp:txBody>
      <dsp:txXfrm>
        <a:off x="0" y="1352355"/>
        <a:ext cx="5994400" cy="1352355"/>
      </dsp:txXfrm>
    </dsp:sp>
    <dsp:sp modelId="{9CF4904F-4C1C-4CEC-BD57-C1B128354024}">
      <dsp:nvSpPr>
        <dsp:cNvPr id="0" name=""/>
        <dsp:cNvSpPr/>
      </dsp:nvSpPr>
      <dsp:spPr>
        <a:xfrm>
          <a:off x="0" y="2704710"/>
          <a:ext cx="5994400" cy="0"/>
        </a:xfrm>
        <a:prstGeom prst="line">
          <a:avLst/>
        </a:prstGeom>
        <a:solidFill>
          <a:schemeClr val="dk2">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58854D-E923-4FD7-A2C8-52F420B16C87}">
      <dsp:nvSpPr>
        <dsp:cNvPr id="0" name=""/>
        <dsp:cNvSpPr/>
      </dsp:nvSpPr>
      <dsp:spPr>
        <a:xfrm>
          <a:off x="0" y="2704710"/>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rtlCol="0" anchor="t" anchorCtr="0">
          <a:noAutofit/>
        </a:bodyPr>
        <a:lstStyle/>
        <a:p>
          <a:pPr marL="0" lvl="0" indent="0" algn="l" defTabSz="1244600" rtl="0">
            <a:lnSpc>
              <a:spcPct val="90000"/>
            </a:lnSpc>
            <a:spcBef>
              <a:spcPct val="0"/>
            </a:spcBef>
            <a:spcAft>
              <a:spcPct val="35000"/>
            </a:spcAft>
            <a:buNone/>
          </a:pPr>
          <a:r>
            <a:rPr lang="fi-FI" sz="2800" b="0" i="0" kern="1200" dirty="0">
              <a:latin typeface="Times New Roman" panose="02020603050405020304" pitchFamily="18" charset="0"/>
              <a:cs typeface="Times New Roman" panose="02020603050405020304" pitchFamily="18" charset="0"/>
            </a:rPr>
            <a:t>Oikeus elämään ja kehittymiseen</a:t>
          </a:r>
          <a:endParaRPr lang="fi-FI" sz="3900" kern="1200" noProof="0" dirty="0">
            <a:latin typeface="Times New Roman" panose="02020603050405020304" pitchFamily="18" charset="0"/>
            <a:cs typeface="Times New Roman" panose="02020603050405020304" pitchFamily="18" charset="0"/>
          </a:endParaRPr>
        </a:p>
      </dsp:txBody>
      <dsp:txXfrm>
        <a:off x="0" y="2704710"/>
        <a:ext cx="5994400" cy="1352355"/>
      </dsp:txXfrm>
    </dsp:sp>
    <dsp:sp modelId="{CE767940-22CC-447D-B51C-300D8AAAC660}">
      <dsp:nvSpPr>
        <dsp:cNvPr id="0" name=""/>
        <dsp:cNvSpPr/>
      </dsp:nvSpPr>
      <dsp:spPr>
        <a:xfrm>
          <a:off x="0" y="4057065"/>
          <a:ext cx="5994400" cy="0"/>
        </a:xfrm>
        <a:prstGeom prst="line">
          <a:avLst/>
        </a:prstGeom>
        <a:solidFill>
          <a:schemeClr val="dk2">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1B3606-9656-439D-B2E0-392E65EB970C}">
      <dsp:nvSpPr>
        <dsp:cNvPr id="0" name=""/>
        <dsp:cNvSpPr/>
      </dsp:nvSpPr>
      <dsp:spPr>
        <a:xfrm>
          <a:off x="0" y="4057065"/>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rtlCol="0" anchor="t" anchorCtr="0">
          <a:noAutofit/>
        </a:bodyPr>
        <a:lstStyle/>
        <a:p>
          <a:pPr marL="0" lvl="0" indent="0" algn="l" defTabSz="1244600" rtl="0">
            <a:lnSpc>
              <a:spcPct val="90000"/>
            </a:lnSpc>
            <a:spcBef>
              <a:spcPct val="0"/>
            </a:spcBef>
            <a:spcAft>
              <a:spcPct val="35000"/>
            </a:spcAft>
            <a:buNone/>
          </a:pPr>
          <a:r>
            <a:rPr lang="fi-FI" sz="2800" b="0" i="0" kern="1200" dirty="0">
              <a:latin typeface="Times New Roman" panose="02020603050405020304" pitchFamily="18" charset="0"/>
              <a:cs typeface="Times New Roman" panose="02020603050405020304" pitchFamily="18" charset="0"/>
            </a:rPr>
            <a:t>Lapsen näkemyksen kunnioittaminen</a:t>
          </a:r>
          <a:endParaRPr lang="fi-FI" sz="2800" i="0" kern="1200" noProof="0" dirty="0">
            <a:latin typeface="Times New Roman" panose="02020603050405020304" pitchFamily="18" charset="0"/>
            <a:cs typeface="Times New Roman" panose="02020603050405020304" pitchFamily="18" charset="0"/>
          </a:endParaRPr>
        </a:p>
      </dsp:txBody>
      <dsp:txXfrm>
        <a:off x="0" y="4057065"/>
        <a:ext cx="5994400" cy="1352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A26D8-3205-49AB-9801-7479D75D0B9B}">
      <dsp:nvSpPr>
        <dsp:cNvPr id="0" name=""/>
        <dsp:cNvSpPr/>
      </dsp:nvSpPr>
      <dsp:spPr>
        <a:xfrm>
          <a:off x="0" y="1472"/>
          <a:ext cx="6305550" cy="0"/>
        </a:xfrm>
        <a:prstGeom prst="line">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w="6350" cap="flat" cmpd="sng" algn="in">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78D475D-CCFA-4E93-A503-7548BD710D98}">
      <dsp:nvSpPr>
        <dsp:cNvPr id="0" name=""/>
        <dsp:cNvSpPr/>
      </dsp:nvSpPr>
      <dsp:spPr>
        <a:xfrm>
          <a:off x="0" y="1472"/>
          <a:ext cx="6299392" cy="1554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rtlCol="0" anchor="t" anchorCtr="0">
          <a:noAutofit/>
        </a:bodyPr>
        <a:lstStyle/>
        <a:p>
          <a:pPr marL="0" lvl="0" indent="0" algn="l" defTabSz="1244600" rtl="0">
            <a:lnSpc>
              <a:spcPct val="90000"/>
            </a:lnSpc>
            <a:spcBef>
              <a:spcPct val="0"/>
            </a:spcBef>
            <a:spcAft>
              <a:spcPct val="35000"/>
            </a:spcAft>
            <a:buNone/>
          </a:pPr>
          <a:r>
            <a:rPr lang="fi-FI" sz="2800" kern="1200" dirty="0">
              <a:latin typeface="Times New Roman" panose="02020603050405020304" pitchFamily="18" charset="0"/>
              <a:cs typeface="Times New Roman" panose="02020603050405020304" pitchFamily="18" charset="0"/>
            </a:rPr>
            <a:t>Malli  auttaa kuntia tekemään lasten hyvinvoinnin kannalta oikeita ratkaisuja lasten arjen palveluissa ja kunnan hallinnossa. </a:t>
          </a:r>
          <a:endParaRPr lang="fi-FI" sz="2800" kern="1200" noProof="0" dirty="0">
            <a:latin typeface="Times New Roman" panose="02020603050405020304" pitchFamily="18" charset="0"/>
            <a:cs typeface="Times New Roman" panose="02020603050405020304" pitchFamily="18" charset="0"/>
          </a:endParaRPr>
        </a:p>
      </dsp:txBody>
      <dsp:txXfrm>
        <a:off x="0" y="1472"/>
        <a:ext cx="6299392" cy="1554287"/>
      </dsp:txXfrm>
    </dsp:sp>
    <dsp:sp modelId="{D3985387-25A2-4EB6-99AD-2664D2661A5C}">
      <dsp:nvSpPr>
        <dsp:cNvPr id="0" name=""/>
        <dsp:cNvSpPr/>
      </dsp:nvSpPr>
      <dsp:spPr>
        <a:xfrm>
          <a:off x="0" y="1555759"/>
          <a:ext cx="6305550" cy="0"/>
        </a:xfrm>
        <a:prstGeom prst="line">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w="6350" cap="flat" cmpd="sng" algn="in">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844A50A-7598-4C44-A3FD-CCE61E6BCEA0}">
      <dsp:nvSpPr>
        <dsp:cNvPr id="0" name=""/>
        <dsp:cNvSpPr/>
      </dsp:nvSpPr>
      <dsp:spPr>
        <a:xfrm>
          <a:off x="0" y="1555759"/>
          <a:ext cx="6299392" cy="1067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rtlCol="0" anchor="t" anchorCtr="0">
          <a:noAutofit/>
        </a:bodyPr>
        <a:lstStyle/>
        <a:p>
          <a:pPr marL="0" lvl="0" indent="0" algn="l" defTabSz="1244600" rtl="0">
            <a:lnSpc>
              <a:spcPct val="90000"/>
            </a:lnSpc>
            <a:spcBef>
              <a:spcPct val="0"/>
            </a:spcBef>
            <a:spcAft>
              <a:spcPct val="35000"/>
            </a:spcAft>
            <a:buNone/>
          </a:pPr>
          <a:r>
            <a:rPr lang="fi-FI" sz="2800" kern="1200" dirty="0">
              <a:latin typeface="Times New Roman" panose="02020603050405020304" pitchFamily="18" charset="0"/>
              <a:cs typeface="Times New Roman" panose="02020603050405020304" pitchFamily="18" charset="0"/>
            </a:rPr>
            <a:t>Kauhajoella Lapsiystävällinen kunta -työskentely aloitettiin 1.9.2020.</a:t>
          </a:r>
          <a:endParaRPr lang="fi-FI" sz="2800" kern="1200" noProof="0" dirty="0">
            <a:latin typeface="Times New Roman" panose="02020603050405020304" pitchFamily="18" charset="0"/>
            <a:cs typeface="Times New Roman" panose="02020603050405020304" pitchFamily="18" charset="0"/>
          </a:endParaRPr>
        </a:p>
      </dsp:txBody>
      <dsp:txXfrm>
        <a:off x="0" y="1555759"/>
        <a:ext cx="6299392" cy="1067497"/>
      </dsp:txXfrm>
    </dsp:sp>
    <dsp:sp modelId="{0E99E569-0DA0-4A1F-855A-45FE9C2A465F}">
      <dsp:nvSpPr>
        <dsp:cNvPr id="0" name=""/>
        <dsp:cNvSpPr/>
      </dsp:nvSpPr>
      <dsp:spPr>
        <a:xfrm>
          <a:off x="0" y="2623257"/>
          <a:ext cx="6305550" cy="0"/>
        </a:xfrm>
        <a:prstGeom prst="line">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w="6350" cap="flat" cmpd="sng" algn="in">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6486D84-853E-4D93-85FB-A93C2AB50F27}">
      <dsp:nvSpPr>
        <dsp:cNvPr id="0" name=""/>
        <dsp:cNvSpPr/>
      </dsp:nvSpPr>
      <dsp:spPr>
        <a:xfrm>
          <a:off x="0" y="2623257"/>
          <a:ext cx="6299392" cy="186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rtlCol="0" anchor="t" anchorCtr="0">
          <a:noAutofit/>
        </a:bodyPr>
        <a:lstStyle/>
        <a:p>
          <a:pPr marL="0" lvl="0" indent="0" algn="l" defTabSz="1244600" rtl="0">
            <a:lnSpc>
              <a:spcPct val="90000"/>
            </a:lnSpc>
            <a:spcBef>
              <a:spcPct val="0"/>
            </a:spcBef>
            <a:spcAft>
              <a:spcPct val="35000"/>
            </a:spcAft>
            <a:buNone/>
          </a:pPr>
          <a:r>
            <a:rPr lang="fi-FI" sz="2800" kern="1200" dirty="0">
              <a:latin typeface="Times New Roman" panose="02020603050405020304" pitchFamily="18" charset="0"/>
              <a:cs typeface="Times New Roman" panose="02020603050405020304" pitchFamily="18" charset="0"/>
            </a:rPr>
            <a:t>Mallin avulla UNICEF tukee kuntia huomioimaan lapsen oikeuksien toteutumisen päätöksenteossa, hallinnossa ja palveluissa kaikilla toimialoilla. </a:t>
          </a:r>
          <a:endParaRPr lang="fi-FI" sz="2800" kern="1200" noProof="0" dirty="0">
            <a:latin typeface="Times New Roman" panose="02020603050405020304" pitchFamily="18" charset="0"/>
            <a:cs typeface="Times New Roman" panose="02020603050405020304" pitchFamily="18" charset="0"/>
          </a:endParaRPr>
        </a:p>
      </dsp:txBody>
      <dsp:txXfrm>
        <a:off x="0" y="2623257"/>
        <a:ext cx="6299392" cy="1867890"/>
      </dsp:txXfrm>
    </dsp:sp>
    <dsp:sp modelId="{0E419124-2FCF-43D5-BF44-3E185E381CAF}">
      <dsp:nvSpPr>
        <dsp:cNvPr id="0" name=""/>
        <dsp:cNvSpPr/>
      </dsp:nvSpPr>
      <dsp:spPr>
        <a:xfrm>
          <a:off x="0" y="4491147"/>
          <a:ext cx="6305550" cy="0"/>
        </a:xfrm>
        <a:prstGeom prst="line">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w="6350" cap="flat" cmpd="sng" algn="in">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93E6818-D85B-45EA-925F-270217CFF92B}">
      <dsp:nvSpPr>
        <dsp:cNvPr id="0" name=""/>
        <dsp:cNvSpPr/>
      </dsp:nvSpPr>
      <dsp:spPr>
        <a:xfrm flipV="1">
          <a:off x="0" y="4180771"/>
          <a:ext cx="6305550" cy="42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rtlCol="0" anchor="t" anchorCtr="0">
          <a:noAutofit/>
        </a:bodyPr>
        <a:lstStyle/>
        <a:p>
          <a:pPr marL="0" lvl="0" indent="0" algn="l" defTabSz="1244600" rtl="0">
            <a:lnSpc>
              <a:spcPct val="90000"/>
            </a:lnSpc>
            <a:spcBef>
              <a:spcPct val="0"/>
            </a:spcBef>
            <a:spcAft>
              <a:spcPct val="35000"/>
            </a:spcAft>
            <a:buNone/>
          </a:pPr>
          <a:endParaRPr lang="fi-FI" sz="2800" kern="1200" noProof="0" dirty="0">
            <a:latin typeface="Times New Roman" panose="02020603050405020304" pitchFamily="18" charset="0"/>
            <a:cs typeface="Times New Roman" panose="02020603050405020304" pitchFamily="18" charset="0"/>
          </a:endParaRPr>
        </a:p>
      </dsp:txBody>
      <dsp:txXfrm rot="10800000">
        <a:off x="0" y="4180771"/>
        <a:ext cx="6305550" cy="42834"/>
      </dsp:txXfrm>
    </dsp:sp>
    <dsp:sp modelId="{B0421C79-5D98-43A9-B899-C8AB3E8CBA2F}">
      <dsp:nvSpPr>
        <dsp:cNvPr id="0" name=""/>
        <dsp:cNvSpPr/>
      </dsp:nvSpPr>
      <dsp:spPr>
        <a:xfrm>
          <a:off x="0" y="4533982"/>
          <a:ext cx="6305550" cy="0"/>
        </a:xfrm>
        <a:prstGeom prst="line">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w="6350" cap="flat" cmpd="sng" algn="in">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3421EB2-879A-441E-8FA1-1781101EFA83}">
      <dsp:nvSpPr>
        <dsp:cNvPr id="0" name=""/>
        <dsp:cNvSpPr/>
      </dsp:nvSpPr>
      <dsp:spPr>
        <a:xfrm>
          <a:off x="0" y="4546304"/>
          <a:ext cx="6305550" cy="74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rtlCol="0" anchor="t" anchorCtr="0">
          <a:noAutofit/>
        </a:bodyPr>
        <a:lstStyle/>
        <a:p>
          <a:pPr marL="0" lvl="0" indent="0" algn="l" defTabSz="1244600" rtl="0">
            <a:lnSpc>
              <a:spcPct val="90000"/>
            </a:lnSpc>
            <a:spcBef>
              <a:spcPct val="0"/>
            </a:spcBef>
            <a:spcAft>
              <a:spcPct val="35000"/>
            </a:spcAft>
            <a:buNone/>
          </a:pPr>
          <a:endParaRPr lang="fi-FI" sz="2800" kern="1200" noProof="0" dirty="0">
            <a:latin typeface="Times New Roman" panose="02020603050405020304" pitchFamily="18" charset="0"/>
            <a:cs typeface="Times New Roman" panose="02020603050405020304" pitchFamily="18" charset="0"/>
          </a:endParaRPr>
        </a:p>
      </dsp:txBody>
      <dsp:txXfrm>
        <a:off x="0" y="4546304"/>
        <a:ext cx="6305550" cy="74498"/>
      </dsp:txXfrm>
    </dsp:sp>
    <dsp:sp modelId="{9F2037FC-A249-4EEA-8D92-D285A74E0133}">
      <dsp:nvSpPr>
        <dsp:cNvPr id="0" name=""/>
        <dsp:cNvSpPr/>
      </dsp:nvSpPr>
      <dsp:spPr>
        <a:xfrm>
          <a:off x="0" y="4608480"/>
          <a:ext cx="6305550" cy="0"/>
        </a:xfrm>
        <a:prstGeom prst="line">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w="6350" cap="flat" cmpd="sng" algn="in">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F40918C-A9DD-49EA-B3B4-F2827851EECA}">
      <dsp:nvSpPr>
        <dsp:cNvPr id="0" name=""/>
        <dsp:cNvSpPr/>
      </dsp:nvSpPr>
      <dsp:spPr>
        <a:xfrm>
          <a:off x="0" y="4608480"/>
          <a:ext cx="6299392" cy="1745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fi-FI" sz="2900" kern="1200" dirty="0">
              <a:latin typeface="Times New Roman" panose="02020603050405020304" pitchFamily="18" charset="0"/>
              <a:cs typeface="Times New Roman" panose="02020603050405020304" pitchFamily="18" charset="0"/>
            </a:rPr>
            <a:t>Malliin lähteneet kunnat voivat saada </a:t>
          </a:r>
          <a:r>
            <a:rPr lang="fi-FI" sz="2900" kern="1200" dirty="0" err="1">
              <a:latin typeface="Times New Roman" panose="02020603050405020304" pitchFamily="18" charset="0"/>
              <a:cs typeface="Times New Roman" panose="02020603050405020304" pitchFamily="18" charset="0"/>
            </a:rPr>
            <a:t>UNICEFin</a:t>
          </a:r>
          <a:r>
            <a:rPr lang="fi-FI" sz="2900" kern="1200" dirty="0">
              <a:latin typeface="Times New Roman" panose="02020603050405020304" pitchFamily="18" charset="0"/>
              <a:cs typeface="Times New Roman" panose="02020603050405020304" pitchFamily="18" charset="0"/>
            </a:rPr>
            <a:t> Lapsiystävällinen kunta -tunnustuksen kahden vuoden kehittämistyön jälkeen.</a:t>
          </a:r>
        </a:p>
      </dsp:txBody>
      <dsp:txXfrm>
        <a:off x="0" y="4608480"/>
        <a:ext cx="6299392" cy="174569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D86C3D2F-5A05-4596-A225-FC14565701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a:p>
        </p:txBody>
      </p:sp>
      <p:sp>
        <p:nvSpPr>
          <p:cNvPr id="3" name="Päivämäärän paikkamerkki 2">
            <a:extLst>
              <a:ext uri="{FF2B5EF4-FFF2-40B4-BE49-F238E27FC236}">
                <a16:creationId xmlns:a16="http://schemas.microsoft.com/office/drawing/2014/main" id="{F39C051B-F26C-4470-B56C-092B4E1C4C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D199D4A-173E-4F80-BAA3-64C00BF7D176}" type="datetime1">
              <a:rPr lang="fi-FI" smtClean="0"/>
              <a:t>30.3.2022</a:t>
            </a:fld>
            <a:endParaRPr lang="fi-FI"/>
          </a:p>
        </p:txBody>
      </p:sp>
      <p:sp>
        <p:nvSpPr>
          <p:cNvPr id="4" name="Alatunnisteen paikkamerkki 3">
            <a:extLst>
              <a:ext uri="{FF2B5EF4-FFF2-40B4-BE49-F238E27FC236}">
                <a16:creationId xmlns:a16="http://schemas.microsoft.com/office/drawing/2014/main" id="{CD59DB8B-3A1C-4291-8A97-C19C5D31C3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a:p>
        </p:txBody>
      </p:sp>
      <p:sp>
        <p:nvSpPr>
          <p:cNvPr id="5" name="Dian numeron paikkamerkki 4">
            <a:extLst>
              <a:ext uri="{FF2B5EF4-FFF2-40B4-BE49-F238E27FC236}">
                <a16:creationId xmlns:a16="http://schemas.microsoft.com/office/drawing/2014/main" id="{9E6310B9-42FE-4FE9-8C0B-5C7382DBB0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EFCFFF0-B784-4FE7-8A38-F89DE294F830}" type="slidenum">
              <a:rPr lang="fi-FI" smtClean="0"/>
              <a:t>‹#›</a:t>
            </a:fld>
            <a:endParaRPr lang="fi-FI"/>
          </a:p>
        </p:txBody>
      </p:sp>
    </p:spTree>
    <p:extLst>
      <p:ext uri="{BB962C8B-B14F-4D97-AF65-F5344CB8AC3E}">
        <p14:creationId xmlns:p14="http://schemas.microsoft.com/office/powerpoint/2010/main" val="21015669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noProof="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0415F0-EFAC-40C4-BED0-A9E8C99313FF}" type="datetime1">
              <a:rPr lang="fi-FI" smtClean="0"/>
              <a:pPr/>
              <a:t>30.3.2022</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noProof="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98C672F-171E-46DC-915C-C7BCF99F5C42}" type="slidenum">
              <a:rPr lang="fi-FI" noProof="0" smtClean="0"/>
              <a:t>‹#›</a:t>
            </a:fld>
            <a:endParaRPr lang="fi-FI" noProof="0"/>
          </a:p>
        </p:txBody>
      </p:sp>
    </p:spTree>
    <p:extLst>
      <p:ext uri="{BB962C8B-B14F-4D97-AF65-F5344CB8AC3E}">
        <p14:creationId xmlns:p14="http://schemas.microsoft.com/office/powerpoint/2010/main" val="195849806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a:t>
            </a:fld>
            <a:endParaRPr lang="fi-FI"/>
          </a:p>
        </p:txBody>
      </p:sp>
    </p:spTree>
    <p:extLst>
      <p:ext uri="{BB962C8B-B14F-4D97-AF65-F5344CB8AC3E}">
        <p14:creationId xmlns:p14="http://schemas.microsoft.com/office/powerpoint/2010/main" val="2919126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12</a:t>
            </a:fld>
            <a:endParaRPr lang="fi-FI"/>
          </a:p>
        </p:txBody>
      </p:sp>
    </p:spTree>
    <p:extLst>
      <p:ext uri="{BB962C8B-B14F-4D97-AF65-F5344CB8AC3E}">
        <p14:creationId xmlns:p14="http://schemas.microsoft.com/office/powerpoint/2010/main" val="2221860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14</a:t>
            </a:fld>
            <a:endParaRPr lang="fi-FI"/>
          </a:p>
        </p:txBody>
      </p:sp>
    </p:spTree>
    <p:extLst>
      <p:ext uri="{BB962C8B-B14F-4D97-AF65-F5344CB8AC3E}">
        <p14:creationId xmlns:p14="http://schemas.microsoft.com/office/powerpoint/2010/main" val="1736441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15</a:t>
            </a:fld>
            <a:endParaRPr lang="fi-FI"/>
          </a:p>
        </p:txBody>
      </p:sp>
    </p:spTree>
    <p:extLst>
      <p:ext uri="{BB962C8B-B14F-4D97-AF65-F5344CB8AC3E}">
        <p14:creationId xmlns:p14="http://schemas.microsoft.com/office/powerpoint/2010/main" val="3782990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16</a:t>
            </a:fld>
            <a:endParaRPr lang="fi-FI"/>
          </a:p>
        </p:txBody>
      </p:sp>
    </p:spTree>
    <p:extLst>
      <p:ext uri="{BB962C8B-B14F-4D97-AF65-F5344CB8AC3E}">
        <p14:creationId xmlns:p14="http://schemas.microsoft.com/office/powerpoint/2010/main" val="3520392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17</a:t>
            </a:fld>
            <a:endParaRPr lang="fi-FI"/>
          </a:p>
        </p:txBody>
      </p:sp>
    </p:spTree>
    <p:extLst>
      <p:ext uri="{BB962C8B-B14F-4D97-AF65-F5344CB8AC3E}">
        <p14:creationId xmlns:p14="http://schemas.microsoft.com/office/powerpoint/2010/main" val="876568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18</a:t>
            </a:fld>
            <a:endParaRPr lang="fi-FI"/>
          </a:p>
        </p:txBody>
      </p:sp>
    </p:spTree>
    <p:extLst>
      <p:ext uri="{BB962C8B-B14F-4D97-AF65-F5344CB8AC3E}">
        <p14:creationId xmlns:p14="http://schemas.microsoft.com/office/powerpoint/2010/main" val="3931183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19</a:t>
            </a:fld>
            <a:endParaRPr lang="fi-FI"/>
          </a:p>
        </p:txBody>
      </p:sp>
    </p:spTree>
    <p:extLst>
      <p:ext uri="{BB962C8B-B14F-4D97-AF65-F5344CB8AC3E}">
        <p14:creationId xmlns:p14="http://schemas.microsoft.com/office/powerpoint/2010/main" val="2748555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21</a:t>
            </a:fld>
            <a:endParaRPr lang="fi-FI"/>
          </a:p>
        </p:txBody>
      </p:sp>
    </p:spTree>
    <p:extLst>
      <p:ext uri="{BB962C8B-B14F-4D97-AF65-F5344CB8AC3E}">
        <p14:creationId xmlns:p14="http://schemas.microsoft.com/office/powerpoint/2010/main" val="4044728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22</a:t>
            </a:fld>
            <a:endParaRPr lang="fi-FI"/>
          </a:p>
        </p:txBody>
      </p:sp>
    </p:spTree>
    <p:extLst>
      <p:ext uri="{BB962C8B-B14F-4D97-AF65-F5344CB8AC3E}">
        <p14:creationId xmlns:p14="http://schemas.microsoft.com/office/powerpoint/2010/main" val="8394492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23</a:t>
            </a:fld>
            <a:endParaRPr lang="fi-FI"/>
          </a:p>
        </p:txBody>
      </p:sp>
    </p:spTree>
    <p:extLst>
      <p:ext uri="{BB962C8B-B14F-4D97-AF65-F5344CB8AC3E}">
        <p14:creationId xmlns:p14="http://schemas.microsoft.com/office/powerpoint/2010/main" val="560238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2</a:t>
            </a:fld>
            <a:endParaRPr lang="fi-FI"/>
          </a:p>
        </p:txBody>
      </p:sp>
    </p:spTree>
    <p:extLst>
      <p:ext uri="{BB962C8B-B14F-4D97-AF65-F5344CB8AC3E}">
        <p14:creationId xmlns:p14="http://schemas.microsoft.com/office/powerpoint/2010/main" val="2203268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25</a:t>
            </a:fld>
            <a:endParaRPr lang="fi-FI"/>
          </a:p>
        </p:txBody>
      </p:sp>
    </p:spTree>
    <p:extLst>
      <p:ext uri="{BB962C8B-B14F-4D97-AF65-F5344CB8AC3E}">
        <p14:creationId xmlns:p14="http://schemas.microsoft.com/office/powerpoint/2010/main" val="667365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27</a:t>
            </a:fld>
            <a:endParaRPr lang="fi-FI"/>
          </a:p>
        </p:txBody>
      </p:sp>
    </p:spTree>
    <p:extLst>
      <p:ext uri="{BB962C8B-B14F-4D97-AF65-F5344CB8AC3E}">
        <p14:creationId xmlns:p14="http://schemas.microsoft.com/office/powerpoint/2010/main" val="40661759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28</a:t>
            </a:fld>
            <a:endParaRPr lang="fi-FI"/>
          </a:p>
        </p:txBody>
      </p:sp>
    </p:spTree>
    <p:extLst>
      <p:ext uri="{BB962C8B-B14F-4D97-AF65-F5344CB8AC3E}">
        <p14:creationId xmlns:p14="http://schemas.microsoft.com/office/powerpoint/2010/main" val="12486182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29</a:t>
            </a:fld>
            <a:endParaRPr lang="fi-FI"/>
          </a:p>
        </p:txBody>
      </p:sp>
    </p:spTree>
    <p:extLst>
      <p:ext uri="{BB962C8B-B14F-4D97-AF65-F5344CB8AC3E}">
        <p14:creationId xmlns:p14="http://schemas.microsoft.com/office/powerpoint/2010/main" val="15548984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30</a:t>
            </a:fld>
            <a:endParaRPr lang="fi-FI"/>
          </a:p>
        </p:txBody>
      </p:sp>
    </p:spTree>
    <p:extLst>
      <p:ext uri="{BB962C8B-B14F-4D97-AF65-F5344CB8AC3E}">
        <p14:creationId xmlns:p14="http://schemas.microsoft.com/office/powerpoint/2010/main" val="516531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31</a:t>
            </a:fld>
            <a:endParaRPr lang="fi-FI"/>
          </a:p>
        </p:txBody>
      </p:sp>
    </p:spTree>
    <p:extLst>
      <p:ext uri="{BB962C8B-B14F-4D97-AF65-F5344CB8AC3E}">
        <p14:creationId xmlns:p14="http://schemas.microsoft.com/office/powerpoint/2010/main" val="2563349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32</a:t>
            </a:fld>
            <a:endParaRPr lang="fi-FI"/>
          </a:p>
        </p:txBody>
      </p:sp>
    </p:spTree>
    <p:extLst>
      <p:ext uri="{BB962C8B-B14F-4D97-AF65-F5344CB8AC3E}">
        <p14:creationId xmlns:p14="http://schemas.microsoft.com/office/powerpoint/2010/main" val="38962802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33</a:t>
            </a:fld>
            <a:endParaRPr lang="fi-FI"/>
          </a:p>
        </p:txBody>
      </p:sp>
    </p:spTree>
    <p:extLst>
      <p:ext uri="{BB962C8B-B14F-4D97-AF65-F5344CB8AC3E}">
        <p14:creationId xmlns:p14="http://schemas.microsoft.com/office/powerpoint/2010/main" val="377147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3</a:t>
            </a:fld>
            <a:endParaRPr lang="fi-FI"/>
          </a:p>
        </p:txBody>
      </p:sp>
    </p:spTree>
    <p:extLst>
      <p:ext uri="{BB962C8B-B14F-4D97-AF65-F5344CB8AC3E}">
        <p14:creationId xmlns:p14="http://schemas.microsoft.com/office/powerpoint/2010/main" val="3520392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4</a:t>
            </a:fld>
            <a:endParaRPr lang="fi-FI"/>
          </a:p>
        </p:txBody>
      </p:sp>
    </p:spTree>
    <p:extLst>
      <p:ext uri="{BB962C8B-B14F-4D97-AF65-F5344CB8AC3E}">
        <p14:creationId xmlns:p14="http://schemas.microsoft.com/office/powerpoint/2010/main" val="603794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6</a:t>
            </a:fld>
            <a:endParaRPr lang="fi-FI"/>
          </a:p>
        </p:txBody>
      </p:sp>
    </p:spTree>
    <p:extLst>
      <p:ext uri="{BB962C8B-B14F-4D97-AF65-F5344CB8AC3E}">
        <p14:creationId xmlns:p14="http://schemas.microsoft.com/office/powerpoint/2010/main" val="85101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7</a:t>
            </a:fld>
            <a:endParaRPr lang="fi-FI"/>
          </a:p>
        </p:txBody>
      </p:sp>
    </p:spTree>
    <p:extLst>
      <p:ext uri="{BB962C8B-B14F-4D97-AF65-F5344CB8AC3E}">
        <p14:creationId xmlns:p14="http://schemas.microsoft.com/office/powerpoint/2010/main" val="3230563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9</a:t>
            </a:fld>
            <a:endParaRPr lang="fi-FI"/>
          </a:p>
        </p:txBody>
      </p:sp>
    </p:spTree>
    <p:extLst>
      <p:ext uri="{BB962C8B-B14F-4D97-AF65-F5344CB8AC3E}">
        <p14:creationId xmlns:p14="http://schemas.microsoft.com/office/powerpoint/2010/main" val="2878156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10</a:t>
            </a:fld>
            <a:endParaRPr lang="fi-FI"/>
          </a:p>
        </p:txBody>
      </p:sp>
    </p:spTree>
    <p:extLst>
      <p:ext uri="{BB962C8B-B14F-4D97-AF65-F5344CB8AC3E}">
        <p14:creationId xmlns:p14="http://schemas.microsoft.com/office/powerpoint/2010/main" val="805837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998C672F-171E-46DC-915C-C7BCF99F5C42}" type="slidenum">
              <a:rPr lang="fi-FI" smtClean="0"/>
              <a:t>11</a:t>
            </a:fld>
            <a:endParaRPr lang="fi-FI"/>
          </a:p>
        </p:txBody>
      </p:sp>
    </p:spTree>
    <p:extLst>
      <p:ext uri="{BB962C8B-B14F-4D97-AF65-F5344CB8AC3E}">
        <p14:creationId xmlns:p14="http://schemas.microsoft.com/office/powerpoint/2010/main" val="950014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chemeClr val="accent1"/>
        </a:solidFill>
        <a:effectLst/>
      </p:bgPr>
    </p:bg>
    <p:spTree>
      <p:nvGrpSpPr>
        <p:cNvPr id="1" name=""/>
        <p:cNvGrpSpPr/>
        <p:nvPr/>
      </p:nvGrpSpPr>
      <p:grpSpPr>
        <a:xfrm>
          <a:off x="0" y="0"/>
          <a:ext cx="0" cy="0"/>
          <a:chOff x="0" y="0"/>
          <a:chExt cx="0" cy="0"/>
        </a:xfrm>
      </p:grpSpPr>
      <p:sp>
        <p:nvSpPr>
          <p:cNvPr id="11" name="Puolivapaa piirto 6" title="ympyrä aaltoviivoilla"/>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Otsikko 1"/>
          <p:cNvSpPr>
            <a:spLocks noGrp="1"/>
          </p:cNvSpPr>
          <p:nvPr>
            <p:ph type="ctrTitle" hasCustomPrompt="1"/>
          </p:nvPr>
        </p:nvSpPr>
        <p:spPr>
          <a:xfrm>
            <a:off x="1078523" y="1098388"/>
            <a:ext cx="10318418" cy="4394988"/>
          </a:xfrm>
        </p:spPr>
        <p:txBody>
          <a:bodyPr rtlCol="0" anchor="ctr">
            <a:noAutofit/>
          </a:bodyPr>
          <a:lstStyle>
            <a:lvl1pPr algn="ctr">
              <a:defRPr sz="10000" spc="800" baseline="0"/>
            </a:lvl1pPr>
          </a:lstStyle>
          <a:p>
            <a:pPr rtl="0"/>
            <a:r>
              <a:rPr lang="fi-FI" noProof="0"/>
              <a:t>Muokkaa otsikon perustyyliä napsauttamalla</a:t>
            </a:r>
          </a:p>
        </p:txBody>
      </p:sp>
      <p:sp>
        <p:nvSpPr>
          <p:cNvPr id="3" name="Alaotsikko 2"/>
          <p:cNvSpPr>
            <a:spLocks noGrp="1"/>
          </p:cNvSpPr>
          <p:nvPr>
            <p:ph type="subTitle" idx="1"/>
          </p:nvPr>
        </p:nvSpPr>
        <p:spPr>
          <a:xfrm>
            <a:off x="2215045" y="5979196"/>
            <a:ext cx="8045373" cy="742279"/>
          </a:xfrm>
        </p:spPr>
        <p:txBody>
          <a:bodyPr rtlCol="0"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i-FI" noProof="0"/>
              <a:t>Muokkaa alaotsikon perustyyliä napsautt.</a:t>
            </a:r>
          </a:p>
        </p:txBody>
      </p:sp>
      <p:sp>
        <p:nvSpPr>
          <p:cNvPr id="4" name="Päivämäärän paikkamerkki 3"/>
          <p:cNvSpPr>
            <a:spLocks noGrp="1"/>
          </p:cNvSpPr>
          <p:nvPr>
            <p:ph type="dt" sz="half" idx="10"/>
          </p:nvPr>
        </p:nvSpPr>
        <p:spPr>
          <a:xfrm>
            <a:off x="1078523" y="6375679"/>
            <a:ext cx="2329722" cy="348462"/>
          </a:xfrm>
        </p:spPr>
        <p:txBody>
          <a:bodyPr rtlCol="0"/>
          <a:lstStyle>
            <a:lvl1pPr>
              <a:defRPr baseline="0">
                <a:solidFill>
                  <a:schemeClr val="accent1">
                    <a:lumMod val="50000"/>
                  </a:schemeClr>
                </a:solidFill>
              </a:defRPr>
            </a:lvl1pPr>
          </a:lstStyle>
          <a:p>
            <a:pPr rtl="0"/>
            <a:fld id="{4CEE6569-1226-41CF-BA1A-6202E7BCF083}" type="datetime1">
              <a:rPr lang="fi-FI" noProof="0" smtClean="0"/>
              <a:t>30.3.2022</a:t>
            </a:fld>
            <a:endParaRPr lang="fi-FI" noProof="0"/>
          </a:p>
        </p:txBody>
      </p:sp>
      <p:sp>
        <p:nvSpPr>
          <p:cNvPr id="5" name="Alatunnisteen paikkamerkki 4"/>
          <p:cNvSpPr>
            <a:spLocks noGrp="1"/>
          </p:cNvSpPr>
          <p:nvPr>
            <p:ph type="ftr" sz="quarter" idx="11"/>
          </p:nvPr>
        </p:nvSpPr>
        <p:spPr>
          <a:xfrm>
            <a:off x="4180332" y="6375679"/>
            <a:ext cx="4114800" cy="345796"/>
          </a:xfrm>
        </p:spPr>
        <p:txBody>
          <a:bodyPr rtlCol="0"/>
          <a:lstStyle>
            <a:lvl1pPr>
              <a:defRPr baseline="0">
                <a:solidFill>
                  <a:schemeClr val="accent1">
                    <a:lumMod val="50000"/>
                  </a:schemeClr>
                </a:solidFill>
              </a:defRPr>
            </a:lvl1pPr>
          </a:lstStyle>
          <a:p>
            <a:pPr rtl="0"/>
            <a:endParaRPr lang="fi-FI" noProof="0"/>
          </a:p>
        </p:txBody>
      </p:sp>
      <p:sp>
        <p:nvSpPr>
          <p:cNvPr id="6" name="Dian numeron paikkamerkki 5"/>
          <p:cNvSpPr>
            <a:spLocks noGrp="1"/>
          </p:cNvSpPr>
          <p:nvPr>
            <p:ph type="sldNum" sz="quarter" idx="12"/>
          </p:nvPr>
        </p:nvSpPr>
        <p:spPr>
          <a:xfrm>
            <a:off x="9067218" y="6375679"/>
            <a:ext cx="2329723" cy="345796"/>
          </a:xfrm>
        </p:spPr>
        <p:txBody>
          <a:bodyPr rtlCol="0"/>
          <a:lstStyle>
            <a:lvl1pPr>
              <a:defRPr baseline="0">
                <a:solidFill>
                  <a:schemeClr val="accent1">
                    <a:lumMod val="50000"/>
                  </a:schemeClr>
                </a:solidFill>
              </a:defRPr>
            </a:lvl1pPr>
          </a:lstStyle>
          <a:p>
            <a:pPr rtl="0"/>
            <a:fld id="{299DD5A9-4EF1-497E-92EF-2D23CF305E03}" type="slidenum">
              <a:rPr lang="fi-FI" noProof="0" smtClean="0"/>
              <a:t>‹#›</a:t>
            </a:fld>
            <a:endParaRPr lang="fi-FI" noProof="0"/>
          </a:p>
        </p:txBody>
      </p:sp>
      <p:sp>
        <p:nvSpPr>
          <p:cNvPr id="13" name="Suorakulmio 12" title="vasen reuna"/>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untainen teksti">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rtlCol="0"/>
          <a:lstStyle/>
          <a:p>
            <a:pPr rtl="0"/>
            <a:r>
              <a:rPr lang="fi-FI" noProof="0"/>
              <a:t>Muokkaa otsikon perustyyliä napsauttamalla</a:t>
            </a:r>
          </a:p>
        </p:txBody>
      </p:sp>
      <p:sp>
        <p:nvSpPr>
          <p:cNvPr id="3" name="Pystysuuntaisen tekstin paikkamerkki 2"/>
          <p:cNvSpPr>
            <a:spLocks noGrp="1"/>
          </p:cNvSpPr>
          <p:nvPr>
            <p:ph type="body" orient="vert" idx="1" hasCustomPrompt="1"/>
          </p:nvPr>
        </p:nvSpPr>
        <p:spPr/>
        <p:txBody>
          <a:bodyPr vert="eaVert"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p:cNvSpPr>
            <a:spLocks noGrp="1"/>
          </p:cNvSpPr>
          <p:nvPr>
            <p:ph type="dt" sz="half" idx="10"/>
          </p:nvPr>
        </p:nvSpPr>
        <p:spPr/>
        <p:txBody>
          <a:bodyPr rtlCol="0"/>
          <a:lstStyle/>
          <a:p>
            <a:pPr rtl="0"/>
            <a:fld id="{BC64D1D4-BFBA-44BE-9518-5EE8B252FBFD}" type="datetime1">
              <a:rPr lang="fi-FI" noProof="0" smtClean="0"/>
              <a:t>30.3.2022</a:t>
            </a:fld>
            <a:endParaRPr lang="fi-FI" noProof="0" dirty="0"/>
          </a:p>
        </p:txBody>
      </p:sp>
      <p:sp>
        <p:nvSpPr>
          <p:cNvPr id="5" name="Alatunnisteen paikkamerkki 4"/>
          <p:cNvSpPr>
            <a:spLocks noGrp="1"/>
          </p:cNvSpPr>
          <p:nvPr>
            <p:ph type="ftr" sz="quarter" idx="11"/>
          </p:nvPr>
        </p:nvSpPr>
        <p:spPr/>
        <p:txBody>
          <a:bodyPr rtlCol="0"/>
          <a:lstStyle/>
          <a:p>
            <a:pPr rtl="0"/>
            <a:endParaRPr lang="fi-FI" noProof="0"/>
          </a:p>
        </p:txBody>
      </p:sp>
      <p:sp>
        <p:nvSpPr>
          <p:cNvPr id="6" name="Dian numeron paikkamerkki 5"/>
          <p:cNvSpPr>
            <a:spLocks noGrp="1"/>
          </p:cNvSpPr>
          <p:nvPr>
            <p:ph type="sldNum" sz="quarter" idx="12"/>
          </p:nvPr>
        </p:nvSpPr>
        <p:spPr/>
        <p:txBody>
          <a:bodyPr rtlCol="0"/>
          <a:lstStyle/>
          <a:p>
            <a:pPr rtl="0"/>
            <a:fld id="{299DD5A9-4EF1-497E-92EF-2D23CF305E03}" type="slidenum">
              <a:rPr lang="fi-FI" noProof="0" smtClean="0"/>
              <a:t>‹#›</a:t>
            </a:fld>
            <a:endParaRPr lang="fi-FI" noProof="0"/>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untainen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hasCustomPrompt="1"/>
          </p:nvPr>
        </p:nvSpPr>
        <p:spPr>
          <a:xfrm>
            <a:off x="10066321" y="382386"/>
            <a:ext cx="1492132" cy="5600404"/>
          </a:xfrm>
        </p:spPr>
        <p:txBody>
          <a:bodyPr vert="eaVert" rtlCol="0"/>
          <a:lstStyle/>
          <a:p>
            <a:pPr rtl="0"/>
            <a:r>
              <a:rPr lang="fi-FI" noProof="0"/>
              <a:t>Muokkaa otsikon perustyyliä napsauttamalla</a:t>
            </a:r>
          </a:p>
        </p:txBody>
      </p:sp>
      <p:sp>
        <p:nvSpPr>
          <p:cNvPr id="3" name="Pystysuuntaisen tekstin paikkamerkki 2"/>
          <p:cNvSpPr>
            <a:spLocks noGrp="1"/>
          </p:cNvSpPr>
          <p:nvPr>
            <p:ph type="body" orient="vert" idx="1" hasCustomPrompt="1"/>
          </p:nvPr>
        </p:nvSpPr>
        <p:spPr>
          <a:xfrm>
            <a:off x="1257300" y="382385"/>
            <a:ext cx="8392585" cy="5600405"/>
          </a:xfrm>
        </p:spPr>
        <p:txBody>
          <a:bodyPr vert="eaVert"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p:cNvSpPr>
            <a:spLocks noGrp="1"/>
          </p:cNvSpPr>
          <p:nvPr>
            <p:ph type="dt" sz="half" idx="10"/>
          </p:nvPr>
        </p:nvSpPr>
        <p:spPr/>
        <p:txBody>
          <a:bodyPr rtlCol="0"/>
          <a:lstStyle/>
          <a:p>
            <a:pPr rtl="0"/>
            <a:fld id="{80E251F7-97A1-4C99-B7F0-183AA73A127C}" type="datetime1">
              <a:rPr lang="fi-FI" noProof="0" smtClean="0"/>
              <a:t>30.3.2022</a:t>
            </a:fld>
            <a:endParaRPr lang="fi-FI" noProof="0"/>
          </a:p>
        </p:txBody>
      </p:sp>
      <p:sp>
        <p:nvSpPr>
          <p:cNvPr id="5" name="Alatunnisteen paikkamerkki 4"/>
          <p:cNvSpPr>
            <a:spLocks noGrp="1"/>
          </p:cNvSpPr>
          <p:nvPr>
            <p:ph type="ftr" sz="quarter" idx="11"/>
          </p:nvPr>
        </p:nvSpPr>
        <p:spPr/>
        <p:txBody>
          <a:bodyPr rtlCol="0"/>
          <a:lstStyle/>
          <a:p>
            <a:pPr rtl="0"/>
            <a:endParaRPr lang="fi-FI" noProof="0"/>
          </a:p>
        </p:txBody>
      </p:sp>
      <p:sp>
        <p:nvSpPr>
          <p:cNvPr id="6" name="Dian numeron paikkamerkki 5"/>
          <p:cNvSpPr>
            <a:spLocks noGrp="1"/>
          </p:cNvSpPr>
          <p:nvPr>
            <p:ph type="sldNum" sz="quarter" idx="12"/>
          </p:nvPr>
        </p:nvSpPr>
        <p:spPr/>
        <p:txBody>
          <a:bodyPr rtlCol="0"/>
          <a:lstStyle/>
          <a:p>
            <a:pPr rtl="0"/>
            <a:fld id="{299DD5A9-4EF1-497E-92EF-2D23CF305E03}" type="slidenum">
              <a:rPr lang="fi-FI" noProof="0" smtClean="0"/>
              <a:t>‹#›</a:t>
            </a:fld>
            <a:endParaRPr lang="fi-FI" noProof="0"/>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rtlCol="0"/>
          <a:lstStyle/>
          <a:p>
            <a:pPr rtl="0"/>
            <a:r>
              <a:rPr lang="fi-FI" noProof="0"/>
              <a:t>Muokkaa otsikon perustyyliä napsauttamalla</a:t>
            </a:r>
          </a:p>
        </p:txBody>
      </p:sp>
      <p:sp>
        <p:nvSpPr>
          <p:cNvPr id="3" name="Sisällön paikkamerkki 2"/>
          <p:cNvSpPr>
            <a:spLocks noGrp="1"/>
          </p:cNvSpPr>
          <p:nvPr>
            <p:ph idx="1" hasCustomPrompt="1"/>
          </p:nvPr>
        </p:nvSpPr>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p:cNvSpPr>
            <a:spLocks noGrp="1"/>
          </p:cNvSpPr>
          <p:nvPr>
            <p:ph type="dt" sz="half" idx="10"/>
          </p:nvPr>
        </p:nvSpPr>
        <p:spPr/>
        <p:txBody>
          <a:bodyPr rtlCol="0"/>
          <a:lstStyle/>
          <a:p>
            <a:pPr rtl="0"/>
            <a:fld id="{25450865-63AF-494B-AC6D-C1E38D341B11}" type="datetime1">
              <a:rPr lang="fi-FI" noProof="0" smtClean="0"/>
              <a:t>30.3.2022</a:t>
            </a:fld>
            <a:endParaRPr lang="fi-FI" noProof="0" dirty="0"/>
          </a:p>
        </p:txBody>
      </p:sp>
      <p:sp>
        <p:nvSpPr>
          <p:cNvPr id="5" name="Alatunnisteen paikkamerkki 4"/>
          <p:cNvSpPr>
            <a:spLocks noGrp="1"/>
          </p:cNvSpPr>
          <p:nvPr>
            <p:ph type="ftr" sz="quarter" idx="11"/>
          </p:nvPr>
        </p:nvSpPr>
        <p:spPr/>
        <p:txBody>
          <a:bodyPr rtlCol="0"/>
          <a:lstStyle/>
          <a:p>
            <a:pPr rtl="0"/>
            <a:endParaRPr lang="fi-FI" noProof="0"/>
          </a:p>
        </p:txBody>
      </p:sp>
      <p:sp>
        <p:nvSpPr>
          <p:cNvPr id="6" name="Dian numeron paikkamerkki 5"/>
          <p:cNvSpPr>
            <a:spLocks noGrp="1"/>
          </p:cNvSpPr>
          <p:nvPr>
            <p:ph type="sldNum" sz="quarter" idx="12"/>
          </p:nvPr>
        </p:nvSpPr>
        <p:spPr/>
        <p:txBody>
          <a:bodyPr rtlCol="0"/>
          <a:lstStyle/>
          <a:p>
            <a:pPr rtl="0"/>
            <a:fld id="{299DD5A9-4EF1-497E-92EF-2D23CF305E03}" type="slidenum">
              <a:rPr lang="fi-FI" noProof="0" smtClean="0"/>
              <a:t>‹#›</a:t>
            </a:fld>
            <a:endParaRPr lang="fi-FI" noProof="0"/>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Pr>
        <a:solidFill>
          <a:schemeClr val="bg2"/>
        </a:solidFill>
        <a:effectLst/>
      </p:bgPr>
    </p:bg>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3242929" y="1073888"/>
            <a:ext cx="8187071" cy="4064627"/>
          </a:xfrm>
        </p:spPr>
        <p:txBody>
          <a:bodyPr rtlCol="0" anchor="b">
            <a:normAutofit/>
          </a:bodyPr>
          <a:lstStyle>
            <a:lvl1pPr>
              <a:defRPr sz="8400" spc="800" baseline="0">
                <a:solidFill>
                  <a:schemeClr val="tx2"/>
                </a:solidFill>
              </a:defRPr>
            </a:lvl1pPr>
          </a:lstStyle>
          <a:p>
            <a:pPr rtl="0"/>
            <a:r>
              <a:rPr lang="fi-FI" noProof="0"/>
              <a:t>Muokkaa otsikon perustyyliä napsauttamalla</a:t>
            </a:r>
          </a:p>
        </p:txBody>
      </p:sp>
      <p:sp>
        <p:nvSpPr>
          <p:cNvPr id="3" name="Tekstin paikkamerkki 2"/>
          <p:cNvSpPr>
            <a:spLocks noGrp="1"/>
          </p:cNvSpPr>
          <p:nvPr>
            <p:ph type="body" idx="1" hasCustomPrompt="1"/>
          </p:nvPr>
        </p:nvSpPr>
        <p:spPr>
          <a:xfrm>
            <a:off x="3242930" y="5159781"/>
            <a:ext cx="7017488" cy="951135"/>
          </a:xfrm>
        </p:spPr>
        <p:txBody>
          <a:bodyPr rtlCol="0">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fi-FI" noProof="0"/>
              <a:t>Muokkaa tekstin perustyyliä</a:t>
            </a:r>
          </a:p>
        </p:txBody>
      </p:sp>
      <p:sp>
        <p:nvSpPr>
          <p:cNvPr id="4" name="Päivämäärän paikkamerkki 3"/>
          <p:cNvSpPr>
            <a:spLocks noGrp="1"/>
          </p:cNvSpPr>
          <p:nvPr>
            <p:ph type="dt" sz="half" idx="10"/>
          </p:nvPr>
        </p:nvSpPr>
        <p:spPr>
          <a:xfrm>
            <a:off x="3236546" y="6375679"/>
            <a:ext cx="1493947" cy="348462"/>
          </a:xfrm>
        </p:spPr>
        <p:txBody>
          <a:bodyPr rtlCol="0"/>
          <a:lstStyle>
            <a:lvl1pPr>
              <a:defRPr baseline="0">
                <a:solidFill>
                  <a:schemeClr val="tx2"/>
                </a:solidFill>
              </a:defRPr>
            </a:lvl1pPr>
          </a:lstStyle>
          <a:p>
            <a:pPr rtl="0"/>
            <a:fld id="{93194E84-8168-4CBC-A8C0-3AB82C5E933A}" type="datetime1">
              <a:rPr lang="fi-FI" noProof="0" smtClean="0"/>
              <a:t>30.3.2022</a:t>
            </a:fld>
            <a:endParaRPr lang="fi-FI" noProof="0"/>
          </a:p>
        </p:txBody>
      </p:sp>
      <p:sp>
        <p:nvSpPr>
          <p:cNvPr id="5" name="Alatunnisteen paikkamerkki 4"/>
          <p:cNvSpPr>
            <a:spLocks noGrp="1"/>
          </p:cNvSpPr>
          <p:nvPr>
            <p:ph type="ftr" sz="quarter" idx="11"/>
          </p:nvPr>
        </p:nvSpPr>
        <p:spPr>
          <a:xfrm>
            <a:off x="5279064" y="6375679"/>
            <a:ext cx="4114800" cy="345796"/>
          </a:xfrm>
        </p:spPr>
        <p:txBody>
          <a:bodyPr rtlCol="0"/>
          <a:lstStyle>
            <a:lvl1pPr>
              <a:defRPr baseline="0">
                <a:solidFill>
                  <a:schemeClr val="tx2"/>
                </a:solidFill>
              </a:defRPr>
            </a:lvl1pPr>
          </a:lstStyle>
          <a:p>
            <a:pPr rtl="0"/>
            <a:endParaRPr lang="fi-FI" noProof="0"/>
          </a:p>
        </p:txBody>
      </p:sp>
      <p:sp>
        <p:nvSpPr>
          <p:cNvPr id="6" name="Dian numeron paikkamerkki 5"/>
          <p:cNvSpPr>
            <a:spLocks noGrp="1"/>
          </p:cNvSpPr>
          <p:nvPr>
            <p:ph type="sldNum" sz="quarter" idx="12"/>
          </p:nvPr>
        </p:nvSpPr>
        <p:spPr>
          <a:xfrm>
            <a:off x="9942434" y="6375679"/>
            <a:ext cx="1487566" cy="345796"/>
          </a:xfrm>
        </p:spPr>
        <p:txBody>
          <a:bodyPr rtlCol="0"/>
          <a:lstStyle>
            <a:lvl1pPr>
              <a:defRPr baseline="0">
                <a:solidFill>
                  <a:schemeClr val="tx2"/>
                </a:solidFill>
              </a:defRPr>
            </a:lvl1pPr>
          </a:lstStyle>
          <a:p>
            <a:pPr rtl="0"/>
            <a:fld id="{299DD5A9-4EF1-497E-92EF-2D23CF305E03}" type="slidenum">
              <a:rPr lang="fi-FI" noProof="0" smtClean="0"/>
              <a:t>‹#›</a:t>
            </a:fld>
            <a:endParaRPr lang="fi-FI" noProof="0"/>
          </a:p>
        </p:txBody>
      </p:sp>
      <p:grpSp>
        <p:nvGrpSpPr>
          <p:cNvPr id="7" name="Ryhmä 6" title="vasemmanpuoleinen muoto aaltoviiva"/>
          <p:cNvGrpSpPr/>
          <p:nvPr/>
        </p:nvGrpSpPr>
        <p:grpSpPr>
          <a:xfrm>
            <a:off x="0" y="0"/>
            <a:ext cx="2814638" cy="6858000"/>
            <a:chOff x="0" y="0"/>
            <a:chExt cx="2814638" cy="6858000"/>
          </a:xfrm>
        </p:grpSpPr>
        <p:sp>
          <p:nvSpPr>
            <p:cNvPr id="11" name="Puolivapaa piirto 6" title="vasemmanpuoleinen muoto aaltoviiva"/>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Puolivapaa piirto 11" title="vasemmanpuoleinen sisäinen aaltoviiva"/>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ä">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rtlCol="0"/>
          <a:lstStyle/>
          <a:p>
            <a:pPr rtl="0"/>
            <a:r>
              <a:rPr lang="fi-FI" noProof="0"/>
              <a:t>Muokkaa otsikon perustyyliä napsauttamalla</a:t>
            </a:r>
          </a:p>
        </p:txBody>
      </p:sp>
      <p:sp>
        <p:nvSpPr>
          <p:cNvPr id="3" name="Sisällön paikkamerkki 2"/>
          <p:cNvSpPr>
            <a:spLocks noGrp="1"/>
          </p:cNvSpPr>
          <p:nvPr>
            <p:ph sz="half" idx="1" hasCustomPrompt="1"/>
          </p:nvPr>
        </p:nvSpPr>
        <p:spPr>
          <a:xfrm>
            <a:off x="1257300" y="2286000"/>
            <a:ext cx="4800600" cy="3619500"/>
          </a:xfrm>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Sisällön paikkamerkki 3"/>
          <p:cNvSpPr>
            <a:spLocks noGrp="1"/>
          </p:cNvSpPr>
          <p:nvPr>
            <p:ph sz="half" idx="2" hasCustomPrompt="1"/>
          </p:nvPr>
        </p:nvSpPr>
        <p:spPr>
          <a:xfrm>
            <a:off x="6647796" y="2286000"/>
            <a:ext cx="4800600" cy="3619500"/>
          </a:xfrm>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5" name="Päivämäärän paikkamerkki 4"/>
          <p:cNvSpPr>
            <a:spLocks noGrp="1"/>
          </p:cNvSpPr>
          <p:nvPr>
            <p:ph type="dt" sz="half" idx="10"/>
          </p:nvPr>
        </p:nvSpPr>
        <p:spPr/>
        <p:txBody>
          <a:bodyPr rtlCol="0"/>
          <a:lstStyle/>
          <a:p>
            <a:pPr rtl="0"/>
            <a:fld id="{ECE6297B-BD52-44C3-B2BD-047A128C725E}" type="datetime1">
              <a:rPr lang="fi-FI" noProof="0" smtClean="0"/>
              <a:t>30.3.2022</a:t>
            </a:fld>
            <a:endParaRPr lang="fi-FI" noProof="0"/>
          </a:p>
        </p:txBody>
      </p:sp>
      <p:sp>
        <p:nvSpPr>
          <p:cNvPr id="6" name="Alatunnisteen paikkamerkki 5"/>
          <p:cNvSpPr>
            <a:spLocks noGrp="1"/>
          </p:cNvSpPr>
          <p:nvPr>
            <p:ph type="ftr" sz="quarter" idx="11"/>
          </p:nvPr>
        </p:nvSpPr>
        <p:spPr/>
        <p:txBody>
          <a:bodyPr rtlCol="0"/>
          <a:lstStyle/>
          <a:p>
            <a:pPr rtl="0"/>
            <a:endParaRPr lang="fi-FI" noProof="0"/>
          </a:p>
        </p:txBody>
      </p:sp>
      <p:sp>
        <p:nvSpPr>
          <p:cNvPr id="7" name="Dian numeron paikkamerkki 6"/>
          <p:cNvSpPr>
            <a:spLocks noGrp="1"/>
          </p:cNvSpPr>
          <p:nvPr>
            <p:ph type="sldNum" sz="quarter" idx="12"/>
          </p:nvPr>
        </p:nvSpPr>
        <p:spPr/>
        <p:txBody>
          <a:bodyPr rtlCol="0"/>
          <a:lstStyle/>
          <a:p>
            <a:pPr rtl="0"/>
            <a:fld id="{299DD5A9-4EF1-497E-92EF-2D23CF305E03}" type="slidenum">
              <a:rPr lang="fi-FI" noProof="0" smtClean="0"/>
              <a:t>‹#›</a:t>
            </a:fld>
            <a:endParaRPr lang="fi-FI" noProof="0"/>
          </a:p>
        </p:txBody>
      </p:sp>
    </p:spTree>
    <p:extLst>
      <p:ext uri="{BB962C8B-B14F-4D97-AF65-F5344CB8AC3E}">
        <p14:creationId xmlns:p14="http://schemas.microsoft.com/office/powerpoint/2010/main" val="27002744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1252728" y="381000"/>
            <a:ext cx="10172700" cy="1493517"/>
          </a:xfrm>
        </p:spPr>
        <p:txBody>
          <a:bodyPr rtlCol="0"/>
          <a:lstStyle/>
          <a:p>
            <a:pPr rtl="0"/>
            <a:r>
              <a:rPr lang="fi-FI" noProof="0"/>
              <a:t>Muokkaa otsikon perustyyliä napsauttamalla</a:t>
            </a:r>
          </a:p>
        </p:txBody>
      </p:sp>
      <p:sp>
        <p:nvSpPr>
          <p:cNvPr id="3" name="Tekstin paikkamerkki 2"/>
          <p:cNvSpPr>
            <a:spLocks noGrp="1"/>
          </p:cNvSpPr>
          <p:nvPr>
            <p:ph type="body" idx="1" hasCustomPrompt="1"/>
          </p:nvPr>
        </p:nvSpPr>
        <p:spPr>
          <a:xfrm>
            <a:off x="1251678"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noProof="0"/>
              <a:t>Muokkaa tekstin perustyyliä</a:t>
            </a:r>
          </a:p>
        </p:txBody>
      </p:sp>
      <p:sp>
        <p:nvSpPr>
          <p:cNvPr id="4" name="Sisällön paikkamerkki 3"/>
          <p:cNvSpPr>
            <a:spLocks noGrp="1"/>
          </p:cNvSpPr>
          <p:nvPr>
            <p:ph sz="half" idx="2" hasCustomPrompt="1"/>
          </p:nvPr>
        </p:nvSpPr>
        <p:spPr>
          <a:xfrm>
            <a:off x="1257300" y="2909102"/>
            <a:ext cx="4800600" cy="2996398"/>
          </a:xfrm>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5" name="Tekstin paikkamerkki 4"/>
          <p:cNvSpPr>
            <a:spLocks noGrp="1"/>
          </p:cNvSpPr>
          <p:nvPr>
            <p:ph type="body" sz="quarter" idx="3" hasCustomPrompt="1"/>
          </p:nvPr>
        </p:nvSpPr>
        <p:spPr>
          <a:xfrm>
            <a:off x="6633864"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noProof="0"/>
              <a:t>Muokkaa tekstin perustyyliä</a:t>
            </a:r>
          </a:p>
        </p:txBody>
      </p:sp>
      <p:sp>
        <p:nvSpPr>
          <p:cNvPr id="6" name="Sisällön paikkamerkki 5"/>
          <p:cNvSpPr>
            <a:spLocks noGrp="1"/>
          </p:cNvSpPr>
          <p:nvPr>
            <p:ph sz="quarter" idx="4" hasCustomPrompt="1"/>
          </p:nvPr>
        </p:nvSpPr>
        <p:spPr>
          <a:xfrm>
            <a:off x="6633864" y="2909102"/>
            <a:ext cx="4800600" cy="2996398"/>
          </a:xfrm>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7" name="Päivämäärän paikkamerkki 6"/>
          <p:cNvSpPr>
            <a:spLocks noGrp="1"/>
          </p:cNvSpPr>
          <p:nvPr>
            <p:ph type="dt" sz="half" idx="10"/>
          </p:nvPr>
        </p:nvSpPr>
        <p:spPr/>
        <p:txBody>
          <a:bodyPr rtlCol="0"/>
          <a:lstStyle/>
          <a:p>
            <a:pPr rtl="0"/>
            <a:fld id="{52D71E72-1B61-454F-A23A-809B639E35A4}" type="datetime1">
              <a:rPr lang="fi-FI" noProof="0" smtClean="0"/>
              <a:t>30.3.2022</a:t>
            </a:fld>
            <a:endParaRPr lang="fi-FI" noProof="0"/>
          </a:p>
        </p:txBody>
      </p:sp>
      <p:sp>
        <p:nvSpPr>
          <p:cNvPr id="8" name="Alatunnisteen paikkamerkki 7"/>
          <p:cNvSpPr>
            <a:spLocks noGrp="1"/>
          </p:cNvSpPr>
          <p:nvPr>
            <p:ph type="ftr" sz="quarter" idx="11"/>
          </p:nvPr>
        </p:nvSpPr>
        <p:spPr/>
        <p:txBody>
          <a:bodyPr rtlCol="0"/>
          <a:lstStyle/>
          <a:p>
            <a:pPr rtl="0"/>
            <a:endParaRPr lang="fi-FI" noProof="0"/>
          </a:p>
        </p:txBody>
      </p:sp>
      <p:sp>
        <p:nvSpPr>
          <p:cNvPr id="9" name="Dian numeron paikkamerkki 8"/>
          <p:cNvSpPr>
            <a:spLocks noGrp="1"/>
          </p:cNvSpPr>
          <p:nvPr>
            <p:ph type="sldNum" sz="quarter" idx="12"/>
          </p:nvPr>
        </p:nvSpPr>
        <p:spPr/>
        <p:txBody>
          <a:bodyPr rtlCol="0"/>
          <a:lstStyle/>
          <a:p>
            <a:pPr rtl="0"/>
            <a:fld id="{299DD5A9-4EF1-497E-92EF-2D23CF305E03}" type="slidenum">
              <a:rPr lang="fi-FI" noProof="0" smtClean="0"/>
              <a:t>‹#›</a:t>
            </a:fld>
            <a:endParaRPr lang="fi-FI" noProof="0"/>
          </a:p>
        </p:txBody>
      </p:sp>
    </p:spTree>
    <p:extLst>
      <p:ext uri="{BB962C8B-B14F-4D97-AF65-F5344CB8AC3E}">
        <p14:creationId xmlns:p14="http://schemas.microsoft.com/office/powerpoint/2010/main" val="5583235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rtlCol="0"/>
          <a:lstStyle/>
          <a:p>
            <a:pPr rtl="0"/>
            <a:r>
              <a:rPr lang="fi-FI" noProof="0"/>
              <a:t>Muokkaa otsikon perustyyliä napsauttamalla</a:t>
            </a:r>
          </a:p>
        </p:txBody>
      </p:sp>
      <p:sp>
        <p:nvSpPr>
          <p:cNvPr id="3" name="Päivämäärän paikkamerkki 2"/>
          <p:cNvSpPr>
            <a:spLocks noGrp="1"/>
          </p:cNvSpPr>
          <p:nvPr>
            <p:ph type="dt" sz="half" idx="10"/>
          </p:nvPr>
        </p:nvSpPr>
        <p:spPr/>
        <p:txBody>
          <a:bodyPr rtlCol="0"/>
          <a:lstStyle/>
          <a:p>
            <a:pPr rtl="0"/>
            <a:fld id="{A98FE9C4-343A-45A2-8B90-1E7651E07B7C}" type="datetime1">
              <a:rPr lang="fi-FI" noProof="0" smtClean="0"/>
              <a:t>30.3.2022</a:t>
            </a:fld>
            <a:endParaRPr lang="fi-FI" noProof="0"/>
          </a:p>
        </p:txBody>
      </p:sp>
      <p:sp>
        <p:nvSpPr>
          <p:cNvPr id="4" name="Alatunnisteen paikkamerkki 3"/>
          <p:cNvSpPr>
            <a:spLocks noGrp="1"/>
          </p:cNvSpPr>
          <p:nvPr>
            <p:ph type="ftr" sz="quarter" idx="11"/>
          </p:nvPr>
        </p:nvSpPr>
        <p:spPr/>
        <p:txBody>
          <a:bodyPr rtlCol="0"/>
          <a:lstStyle/>
          <a:p>
            <a:pPr rtl="0"/>
            <a:endParaRPr lang="fi-FI" noProof="0"/>
          </a:p>
        </p:txBody>
      </p:sp>
      <p:sp>
        <p:nvSpPr>
          <p:cNvPr id="5" name="Dian numeron paikkamerkki 4"/>
          <p:cNvSpPr>
            <a:spLocks noGrp="1"/>
          </p:cNvSpPr>
          <p:nvPr>
            <p:ph type="sldNum" sz="quarter" idx="12"/>
          </p:nvPr>
        </p:nvSpPr>
        <p:spPr/>
        <p:txBody>
          <a:bodyPr rtlCol="0"/>
          <a:lstStyle/>
          <a:p>
            <a:pPr rtl="0"/>
            <a:fld id="{299DD5A9-4EF1-497E-92EF-2D23CF305E03}" type="slidenum">
              <a:rPr lang="fi-FI" noProof="0" smtClean="0"/>
              <a:t>‹#›</a:t>
            </a:fld>
            <a:endParaRPr lang="fi-FI" noProof="0"/>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rtlCol="0"/>
          <a:lstStyle/>
          <a:p>
            <a:pPr rtl="0"/>
            <a:fld id="{4CF218C3-3517-4FA6-AADF-62CA3F00B609}" type="datetime1">
              <a:rPr lang="fi-FI" noProof="0" smtClean="0"/>
              <a:t>30.3.2022</a:t>
            </a:fld>
            <a:endParaRPr lang="fi-FI" noProof="0"/>
          </a:p>
        </p:txBody>
      </p:sp>
      <p:sp>
        <p:nvSpPr>
          <p:cNvPr id="3" name="Alatunnisteen paikkamerkki 2"/>
          <p:cNvSpPr>
            <a:spLocks noGrp="1"/>
          </p:cNvSpPr>
          <p:nvPr>
            <p:ph type="ftr" sz="quarter" idx="11"/>
          </p:nvPr>
        </p:nvSpPr>
        <p:spPr/>
        <p:txBody>
          <a:bodyPr rtlCol="0"/>
          <a:lstStyle/>
          <a:p>
            <a:pPr rtl="0"/>
            <a:endParaRPr lang="fi-FI" noProof="0"/>
          </a:p>
        </p:txBody>
      </p:sp>
      <p:sp>
        <p:nvSpPr>
          <p:cNvPr id="4" name="Dian numeron paikkamerkki 3"/>
          <p:cNvSpPr>
            <a:spLocks noGrp="1"/>
          </p:cNvSpPr>
          <p:nvPr>
            <p:ph type="sldNum" sz="quarter" idx="12"/>
          </p:nvPr>
        </p:nvSpPr>
        <p:spPr/>
        <p:txBody>
          <a:bodyPr rtlCol="0"/>
          <a:lstStyle/>
          <a:p>
            <a:pPr rtl="0"/>
            <a:fld id="{299DD5A9-4EF1-497E-92EF-2D23CF305E03}" type="slidenum">
              <a:rPr lang="fi-FI" noProof="0" smtClean="0"/>
              <a:t>‹#›</a:t>
            </a:fld>
            <a:endParaRPr lang="fi-FI" noProof="0"/>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7" name="Puolivapaa piirto 11" title="oikeanpuoleinen taustan muoto aaltoviiva"/>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Otsikko 1"/>
          <p:cNvSpPr>
            <a:spLocks noGrp="1"/>
          </p:cNvSpPr>
          <p:nvPr>
            <p:ph type="title" hasCustomPrompt="1"/>
          </p:nvPr>
        </p:nvSpPr>
        <p:spPr>
          <a:xfrm>
            <a:off x="8337884" y="457199"/>
            <a:ext cx="3092115" cy="1196671"/>
          </a:xfrm>
        </p:spPr>
        <p:txBody>
          <a:bodyPr rtlCol="0" anchor="b">
            <a:normAutofit/>
          </a:bodyPr>
          <a:lstStyle>
            <a:lvl1pPr>
              <a:lnSpc>
                <a:spcPct val="100000"/>
              </a:lnSpc>
              <a:defRPr sz="1900" b="1" i="0" cap="all" spc="300" baseline="0">
                <a:solidFill>
                  <a:schemeClr val="accent1"/>
                </a:solidFill>
                <a:latin typeface="+mn-lt"/>
              </a:defRPr>
            </a:lvl1pPr>
          </a:lstStyle>
          <a:p>
            <a:pPr rtl="0"/>
            <a:r>
              <a:rPr lang="fi-FI" noProof="0"/>
              <a:t>Muokkaa otsikon perustyyliä napsauttamalla</a:t>
            </a:r>
          </a:p>
        </p:txBody>
      </p:sp>
      <p:sp>
        <p:nvSpPr>
          <p:cNvPr id="3" name="Sisällön paikkamerkki 2"/>
          <p:cNvSpPr>
            <a:spLocks noGrp="1"/>
          </p:cNvSpPr>
          <p:nvPr>
            <p:ph idx="1" hasCustomPrompt="1"/>
          </p:nvPr>
        </p:nvSpPr>
        <p:spPr>
          <a:xfrm>
            <a:off x="765051" y="920377"/>
            <a:ext cx="6158418" cy="4985124"/>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Tekstin paikkamerkki 3"/>
          <p:cNvSpPr>
            <a:spLocks noGrp="1"/>
          </p:cNvSpPr>
          <p:nvPr>
            <p:ph type="body" sz="half" idx="2" hasCustomPrompt="1"/>
          </p:nvPr>
        </p:nvSpPr>
        <p:spPr>
          <a:xfrm>
            <a:off x="8337885" y="1741336"/>
            <a:ext cx="3092115"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i-FI" noProof="0"/>
              <a:t>Muokkaa tekstin perustyyliä</a:t>
            </a:r>
          </a:p>
        </p:txBody>
      </p:sp>
      <p:sp>
        <p:nvSpPr>
          <p:cNvPr id="5" name="Päivämäärän paikkamerkki 4"/>
          <p:cNvSpPr>
            <a:spLocks noGrp="1"/>
          </p:cNvSpPr>
          <p:nvPr>
            <p:ph type="dt" sz="half" idx="10"/>
          </p:nvPr>
        </p:nvSpPr>
        <p:spPr>
          <a:xfrm>
            <a:off x="765051" y="6375679"/>
            <a:ext cx="1233355" cy="348462"/>
          </a:xfrm>
        </p:spPr>
        <p:txBody>
          <a:bodyPr rtlCol="0"/>
          <a:lstStyle/>
          <a:p>
            <a:pPr rtl="0"/>
            <a:fld id="{F4D97D89-2EAB-40EC-AB0F-4ACB17BD718F}" type="datetime1">
              <a:rPr lang="fi-FI" noProof="0" smtClean="0"/>
              <a:t>30.3.2022</a:t>
            </a:fld>
            <a:endParaRPr lang="fi-FI" noProof="0"/>
          </a:p>
        </p:txBody>
      </p:sp>
      <p:sp>
        <p:nvSpPr>
          <p:cNvPr id="6" name="Alatunnisteen paikkamerkki 5"/>
          <p:cNvSpPr>
            <a:spLocks noGrp="1"/>
          </p:cNvSpPr>
          <p:nvPr>
            <p:ph type="ftr" sz="quarter" idx="11"/>
          </p:nvPr>
        </p:nvSpPr>
        <p:spPr>
          <a:xfrm>
            <a:off x="2103620" y="6375679"/>
            <a:ext cx="3482179" cy="345796"/>
          </a:xfrm>
        </p:spPr>
        <p:txBody>
          <a:bodyPr rtlCol="0"/>
          <a:lstStyle/>
          <a:p>
            <a:pPr rtl="0"/>
            <a:endParaRPr lang="fi-FI" noProof="0"/>
          </a:p>
        </p:txBody>
      </p:sp>
      <p:sp>
        <p:nvSpPr>
          <p:cNvPr id="7" name="Dian numeron paikkamerkki 6"/>
          <p:cNvSpPr>
            <a:spLocks noGrp="1"/>
          </p:cNvSpPr>
          <p:nvPr>
            <p:ph type="sldNum" sz="quarter" idx="12"/>
          </p:nvPr>
        </p:nvSpPr>
        <p:spPr>
          <a:xfrm>
            <a:off x="5691014" y="6375679"/>
            <a:ext cx="1232456" cy="345796"/>
          </a:xfrm>
        </p:spPr>
        <p:txBody>
          <a:bodyPr rtlCol="0"/>
          <a:lstStyle/>
          <a:p>
            <a:pPr rtl="0"/>
            <a:fld id="{299DD5A9-4EF1-497E-92EF-2D23CF305E03}" type="slidenum">
              <a:rPr lang="fi-FI" noProof="0" smtClean="0"/>
              <a:t>‹#›</a:t>
            </a:fld>
            <a:endParaRPr lang="fi-FI" noProof="0"/>
          </a:p>
        </p:txBody>
      </p:sp>
      <p:sp>
        <p:nvSpPr>
          <p:cNvPr id="8" name="Suorakulmio 7" title="vasen reuna"/>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uva ja kuvateksti">
    <p:spTree>
      <p:nvGrpSpPr>
        <p:cNvPr id="1" name=""/>
        <p:cNvGrpSpPr/>
        <p:nvPr/>
      </p:nvGrpSpPr>
      <p:grpSpPr>
        <a:xfrm>
          <a:off x="0" y="0"/>
          <a:ext cx="0" cy="0"/>
          <a:chOff x="0" y="0"/>
          <a:chExt cx="0" cy="0"/>
        </a:xfrm>
      </p:grpSpPr>
      <p:sp>
        <p:nvSpPr>
          <p:cNvPr id="3" name="Kuvan paikkamerkki 2"/>
          <p:cNvSpPr>
            <a:spLocks noGrp="1" noChangeAspect="1"/>
          </p:cNvSpPr>
          <p:nvPr>
            <p:ph type="pic" idx="1"/>
          </p:nvPr>
        </p:nvSpPr>
        <p:spPr>
          <a:xfrm>
            <a:off x="283464" y="0"/>
            <a:ext cx="7355585"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noProof="0"/>
              <a:t>Lisää kuva napsauttamalla kuvaketta</a:t>
            </a:r>
          </a:p>
        </p:txBody>
      </p:sp>
      <p:sp>
        <p:nvSpPr>
          <p:cNvPr id="11" name="Puolivapaa piirto 11" title="oikeanpuoleinen taustan muoto aaltoviiva"/>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Suorakulmio 11" title="vasen reuna"/>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tsikko 1"/>
          <p:cNvSpPr>
            <a:spLocks noGrp="1"/>
          </p:cNvSpPr>
          <p:nvPr>
            <p:ph type="title" hasCustomPrompt="1"/>
          </p:nvPr>
        </p:nvSpPr>
        <p:spPr>
          <a:xfrm>
            <a:off x="8337883" y="457200"/>
            <a:ext cx="3092117" cy="1196670"/>
          </a:xfrm>
        </p:spPr>
        <p:txBody>
          <a:bodyPr rtlCol="0" anchor="b">
            <a:normAutofit/>
          </a:bodyPr>
          <a:lstStyle>
            <a:lvl1pPr>
              <a:lnSpc>
                <a:spcPct val="100000"/>
              </a:lnSpc>
              <a:defRPr sz="1900" b="1" i="0" spc="300" baseline="0">
                <a:solidFill>
                  <a:schemeClr val="accent1"/>
                </a:solidFill>
                <a:latin typeface="+mn-lt"/>
              </a:defRPr>
            </a:lvl1pPr>
          </a:lstStyle>
          <a:p>
            <a:pPr rtl="0"/>
            <a:r>
              <a:rPr lang="fi-FI" noProof="0"/>
              <a:t>Muokkaa otsikon perustyyliä napsauttamalla</a:t>
            </a:r>
          </a:p>
        </p:txBody>
      </p:sp>
      <p:sp>
        <p:nvSpPr>
          <p:cNvPr id="4" name="Tekstin paikkamerkki 3"/>
          <p:cNvSpPr>
            <a:spLocks noGrp="1"/>
          </p:cNvSpPr>
          <p:nvPr>
            <p:ph type="body" sz="half" idx="2" hasCustomPrompt="1"/>
          </p:nvPr>
        </p:nvSpPr>
        <p:spPr>
          <a:xfrm>
            <a:off x="8337883" y="1741336"/>
            <a:ext cx="3092117"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i-FI" noProof="0"/>
              <a:t>Muokkaa tekstin perustyyliä</a:t>
            </a:r>
          </a:p>
        </p:txBody>
      </p:sp>
      <p:sp>
        <p:nvSpPr>
          <p:cNvPr id="5" name="Päivämäärän paikkamerkki 4"/>
          <p:cNvSpPr>
            <a:spLocks noGrp="1"/>
          </p:cNvSpPr>
          <p:nvPr>
            <p:ph type="dt" sz="half" idx="10"/>
          </p:nvPr>
        </p:nvSpPr>
        <p:spPr>
          <a:xfrm>
            <a:off x="765950" y="6375679"/>
            <a:ext cx="1232456" cy="348462"/>
          </a:xfrm>
        </p:spPr>
        <p:txBody>
          <a:bodyPr rtlCol="0"/>
          <a:lstStyle/>
          <a:p>
            <a:pPr rtl="0"/>
            <a:fld id="{A8DF4497-15EE-4930-9315-A376913C052F}" type="datetime1">
              <a:rPr lang="fi-FI" noProof="0" smtClean="0"/>
              <a:t>30.3.2022</a:t>
            </a:fld>
            <a:endParaRPr lang="fi-FI" noProof="0"/>
          </a:p>
        </p:txBody>
      </p:sp>
      <p:sp>
        <p:nvSpPr>
          <p:cNvPr id="6" name="Alatunnisteen paikkamerkki 5"/>
          <p:cNvSpPr>
            <a:spLocks noGrp="1"/>
          </p:cNvSpPr>
          <p:nvPr>
            <p:ph type="ftr" sz="quarter" idx="11"/>
          </p:nvPr>
        </p:nvSpPr>
        <p:spPr>
          <a:xfrm>
            <a:off x="2103621" y="6375679"/>
            <a:ext cx="3482178" cy="345796"/>
          </a:xfrm>
        </p:spPr>
        <p:txBody>
          <a:bodyPr rtlCol="0"/>
          <a:lstStyle/>
          <a:p>
            <a:pPr rtl="0"/>
            <a:endParaRPr lang="fi-FI" noProof="0"/>
          </a:p>
        </p:txBody>
      </p:sp>
      <p:sp>
        <p:nvSpPr>
          <p:cNvPr id="7" name="Dian numeron paikkamerkki 6"/>
          <p:cNvSpPr>
            <a:spLocks noGrp="1"/>
          </p:cNvSpPr>
          <p:nvPr>
            <p:ph type="sldNum" sz="quarter" idx="12"/>
          </p:nvPr>
        </p:nvSpPr>
        <p:spPr>
          <a:xfrm>
            <a:off x="5687568" y="6375679"/>
            <a:ext cx="1234440" cy="345796"/>
          </a:xfrm>
        </p:spPr>
        <p:txBody>
          <a:bodyPr rtlCol="0"/>
          <a:lstStyle/>
          <a:p>
            <a:pPr rtl="0"/>
            <a:fld id="{299DD5A9-4EF1-497E-92EF-2D23CF305E03}" type="slidenum">
              <a:rPr lang="fi-FI" noProof="0" smtClean="0"/>
              <a:t>‹#›</a:t>
            </a:fld>
            <a:endParaRPr lang="fi-FI" noProof="0"/>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pPr rtl="0"/>
            <a:r>
              <a:rPr lang="fi-FI" noProof="0"/>
              <a:t>Muokkaa otsikon perustyyliä napsauttamalla</a:t>
            </a:r>
          </a:p>
        </p:txBody>
      </p:sp>
      <p:sp>
        <p:nvSpPr>
          <p:cNvPr id="3" name="Tekstin paikkamerkki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1BA71C1D-9E00-4F03-A3C3-0E9B7F15C8D5}" type="datetime1">
              <a:rPr lang="fi-FI" noProof="0" smtClean="0"/>
              <a:t>30.3.2022</a:t>
            </a:fld>
            <a:endParaRPr lang="fi-FI" noProof="0" dirty="0"/>
          </a:p>
        </p:txBody>
      </p:sp>
      <p:sp>
        <p:nvSpPr>
          <p:cNvPr id="5" name="Alatunnisteen paikkamerkki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endParaRPr lang="fi-FI" noProof="0"/>
          </a:p>
        </p:txBody>
      </p:sp>
      <p:sp>
        <p:nvSpPr>
          <p:cNvPr id="6" name="Dian numeron paikkamerkki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299DD5A9-4EF1-497E-92EF-2D23CF305E03}" type="slidenum">
              <a:rPr lang="fi-FI" noProof="0" smtClean="0"/>
              <a:t>‹#›</a:t>
            </a:fld>
            <a:endParaRPr lang="fi-FI" noProof="0"/>
          </a:p>
        </p:txBody>
      </p:sp>
      <p:sp>
        <p:nvSpPr>
          <p:cNvPr id="11" name="Puolivapaa piirto 6" title="Aaltoviiva vasemmassa reunassa"/>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Suorakulmio 11" title="oikea reuna"/>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s://www.lapsiystavallinenkunta.fi/" TargetMode="External"/><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3.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lapsiystavallinenkunta.fi/lapsen-oikeuksien-teemapaketi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julkari.fi/bitstream/handle/10024/136377/PP_LAVA_prosessikuvaus_vihr_lape_ilme.pdf?sequence=1&amp;isAllowed=y" TargetMode="External"/><Relationship Id="rId7" Type="http://schemas.openxmlformats.org/officeDocument/2006/relationships/image" Target="../media/image2.sv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youtube.com/watch?v=yq0UlD7Qmks" TargetMode="External"/><Relationship Id="rId4" Type="http://schemas.openxmlformats.org/officeDocument/2006/relationships/hyperlink" Target="https://bin.yhdistysavain.fi/1562937/Yugecjd51fcy3mUJalMq0RbVd9/EPn%20LAVA_malli%202018.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m.fi/documents/1271139/2802197/Lapsibudjetointi.pdf/a90cbc3e-dcf3-4bef-b53a-0361444a02f3/Lapsibudjetointi.pdf.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lapsiystavallinenkunta.fi/lapsen-oikeudet-pahkinankuoress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kauhajoki.fi/kaupunki-ja-hallinto/lapsiystavallinen-kunta/"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nicef.fi/lapsen-oikeudet/sopimus-lyhennettyna/" TargetMode="External"/><Relationship Id="rId7" Type="http://schemas.openxmlformats.org/officeDocument/2006/relationships/image" Target="../media/image2.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unicef.studio.crasman.fi/pub/public/Julkishallinto/Johdanto+lapsen+oikeuksiin+%281%29.pdf" TargetMode="External"/><Relationship Id="rId4" Type="http://schemas.openxmlformats.org/officeDocument/2006/relationships/hyperlink" Target="https://www.unicef.fi/lapsen-oikeudet/sopimus-kokonaisuudessaan/"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4188DD-3717-47D0-B979-D111D81B46AA}"/>
              </a:ext>
            </a:extLst>
          </p:cNvPr>
          <p:cNvSpPr>
            <a:spLocks noGrp="1"/>
          </p:cNvSpPr>
          <p:nvPr>
            <p:ph type="ctrTitle"/>
          </p:nvPr>
        </p:nvSpPr>
        <p:spPr>
          <a:xfrm>
            <a:off x="806749" y="1098388"/>
            <a:ext cx="10861966" cy="4394988"/>
          </a:xfrm>
        </p:spPr>
        <p:txBody>
          <a:bodyPr rtlCol="0"/>
          <a:lstStyle/>
          <a:p>
            <a:pPr rtl="0"/>
            <a:r>
              <a:rPr lang="fi-FI" sz="9000" spc="600" dirty="0">
                <a:latin typeface="Bodoni MT" panose="02070603080606020203" pitchFamily="18" charset="0"/>
              </a:rPr>
              <a:t>LAPSI-YSTÄVÄLLINEN KUNTA</a:t>
            </a:r>
          </a:p>
        </p:txBody>
      </p:sp>
      <p:sp>
        <p:nvSpPr>
          <p:cNvPr id="8" name="Tekstiruutu 7">
            <a:extLst>
              <a:ext uri="{FF2B5EF4-FFF2-40B4-BE49-F238E27FC236}">
                <a16:creationId xmlns:a16="http://schemas.microsoft.com/office/drawing/2014/main" id="{F7EDFBFC-5564-4D5D-8F01-C829B7B40C08}"/>
              </a:ext>
            </a:extLst>
          </p:cNvPr>
          <p:cNvSpPr txBox="1"/>
          <p:nvPr/>
        </p:nvSpPr>
        <p:spPr>
          <a:xfrm>
            <a:off x="2115239" y="6001407"/>
            <a:ext cx="8224344" cy="954107"/>
          </a:xfrm>
          <a:prstGeom prst="rect">
            <a:avLst/>
          </a:prstGeom>
          <a:noFill/>
        </p:spPr>
        <p:txBody>
          <a:bodyPr wrap="square" rtlCol="0">
            <a:spAutoFit/>
          </a:bodyPr>
          <a:lstStyle/>
          <a:p>
            <a:pPr algn="ctr" rtl="0"/>
            <a:r>
              <a:rPr lang="fi-FI" sz="2800" dirty="0">
                <a:latin typeface="Times New Roman" panose="02020603050405020304" pitchFamily="18" charset="0"/>
                <a:cs typeface="Times New Roman" panose="02020603050405020304" pitchFamily="18" charset="0"/>
              </a:rPr>
              <a:t>PEREHDYTYSMATERIAALI</a:t>
            </a:r>
          </a:p>
          <a:p>
            <a:pPr algn="ctr" rtl="0"/>
            <a:r>
              <a:rPr lang="fi-FI" sz="2800" dirty="0">
                <a:latin typeface="Times New Roman" panose="02020603050405020304" pitchFamily="18" charset="0"/>
                <a:cs typeface="Times New Roman" panose="02020603050405020304" pitchFamily="18" charset="0"/>
              </a:rPr>
              <a:t>Luottamushenkilöt 8.3.2022</a:t>
            </a:r>
          </a:p>
        </p:txBody>
      </p:sp>
    </p:spTree>
    <p:extLst>
      <p:ext uri="{BB962C8B-B14F-4D97-AF65-F5344CB8AC3E}">
        <p14:creationId xmlns:p14="http://schemas.microsoft.com/office/powerpoint/2010/main" val="195701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Suorakulmio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sp>
        <p:nvSpPr>
          <p:cNvPr id="15" name="Vapaamuotoinen: Muoto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16" name="Suorakulmio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tsikko 1">
            <a:extLst>
              <a:ext uri="{FF2B5EF4-FFF2-40B4-BE49-F238E27FC236}">
                <a16:creationId xmlns:a16="http://schemas.microsoft.com/office/drawing/2014/main" id="{AA3CBCD6-EAB9-4FFF-BE53-A44BD32B7288}"/>
              </a:ext>
            </a:extLst>
          </p:cNvPr>
          <p:cNvSpPr>
            <a:spLocks noGrp="1"/>
          </p:cNvSpPr>
          <p:nvPr>
            <p:ph type="title"/>
          </p:nvPr>
        </p:nvSpPr>
        <p:spPr>
          <a:xfrm>
            <a:off x="931933" y="1128451"/>
            <a:ext cx="4515598" cy="5396635"/>
          </a:xfrm>
        </p:spPr>
        <p:txBody>
          <a:bodyPr rtlCol="0" anchor="ctr">
            <a:noAutofit/>
          </a:bodyPr>
          <a:lstStyle/>
          <a:p>
            <a:pPr rtl="0"/>
            <a:r>
              <a:rPr lang="fi-FI" sz="4000" dirty="0">
                <a:latin typeface="Bodoni MT" panose="02070603080606020203" pitchFamily="18" charset="0"/>
              </a:rPr>
              <a:t>508 500 Suomessa asuvaa lasta</a:t>
            </a:r>
            <a:br>
              <a:rPr lang="fi-FI" sz="4000" dirty="0">
                <a:latin typeface="Bodoni MT" panose="02070603080606020203" pitchFamily="18" charset="0"/>
              </a:rPr>
            </a:br>
            <a:br>
              <a:rPr lang="fi-FI" sz="4000" dirty="0">
                <a:latin typeface="Bodoni MT" panose="02070603080606020203" pitchFamily="18" charset="0"/>
              </a:rPr>
            </a:br>
            <a:r>
              <a:rPr lang="fi-FI" sz="4000" dirty="0">
                <a:latin typeface="Bodoni MT" panose="02070603080606020203" pitchFamily="18" charset="0"/>
              </a:rPr>
              <a:t> </a:t>
            </a:r>
            <a:br>
              <a:rPr lang="fi-FI" sz="4000" dirty="0">
                <a:latin typeface="Bodoni MT" panose="02070603080606020203" pitchFamily="18" charset="0"/>
              </a:rPr>
            </a:br>
            <a:r>
              <a:rPr lang="fi-FI" sz="4000" dirty="0">
                <a:latin typeface="Bodoni MT" panose="02070603080606020203" pitchFamily="18" charset="0"/>
              </a:rPr>
              <a:t>44 kuntaa eri puolilta Suomea </a:t>
            </a:r>
            <a:br>
              <a:rPr lang="fi-FI" sz="4000" dirty="0">
                <a:latin typeface="Bodoni MT" panose="02070603080606020203" pitchFamily="18" charset="0"/>
              </a:rPr>
            </a:br>
            <a:br>
              <a:rPr lang="fi-FI" sz="4000" dirty="0">
                <a:latin typeface="Bodoni MT" panose="02070603080606020203" pitchFamily="18" charset="0"/>
              </a:rPr>
            </a:br>
            <a:br>
              <a:rPr lang="fi-FI" sz="4000" dirty="0">
                <a:latin typeface="Bodoni MT" panose="02070603080606020203" pitchFamily="18" charset="0"/>
              </a:rPr>
            </a:br>
            <a:r>
              <a:rPr lang="fi-FI" sz="2000" dirty="0">
                <a:solidFill>
                  <a:srgbClr val="2A1A00"/>
                </a:solidFill>
                <a:latin typeface="Bodoni MT" panose="02070603080606020203" pitchFamily="18" charset="0"/>
              </a:rPr>
              <a:t>UNICEF 2022</a:t>
            </a:r>
            <a:br>
              <a:rPr lang="fi-FI" sz="3200" dirty="0">
                <a:latin typeface="Bodoni MT" panose="02070603080606020203" pitchFamily="18" charset="0"/>
                <a:cs typeface="Times New Roman" panose="02020603050405020304" pitchFamily="18" charset="0"/>
              </a:rPr>
            </a:br>
            <a:endParaRPr lang="fi-FI" sz="2800" dirty="0">
              <a:solidFill>
                <a:srgbClr val="2A1A00"/>
              </a:solidFill>
              <a:latin typeface="Bodoni MT" panose="02070603080606020203" pitchFamily="18" charset="0"/>
            </a:endParaRPr>
          </a:p>
        </p:txBody>
      </p:sp>
      <p:sp>
        <p:nvSpPr>
          <p:cNvPr id="3" name="Sisällön paikkamerkki 2">
            <a:extLst>
              <a:ext uri="{FF2B5EF4-FFF2-40B4-BE49-F238E27FC236}">
                <a16:creationId xmlns:a16="http://schemas.microsoft.com/office/drawing/2014/main" id="{5CBE1F60-FB9A-4C02-94AC-E5C4C13586F5}"/>
              </a:ext>
            </a:extLst>
          </p:cNvPr>
          <p:cNvSpPr>
            <a:spLocks noGrp="1"/>
          </p:cNvSpPr>
          <p:nvPr>
            <p:ph idx="1"/>
          </p:nvPr>
        </p:nvSpPr>
        <p:spPr>
          <a:xfrm>
            <a:off x="6749271" y="1128451"/>
            <a:ext cx="4680729" cy="4566609"/>
          </a:xfrm>
        </p:spPr>
        <p:txBody>
          <a:bodyPr rtlCol="0" anchor="ctr">
            <a:normAutofit/>
          </a:bodyPr>
          <a:lstStyle/>
          <a:p>
            <a:pPr rtl="0"/>
            <a:r>
              <a:rPr lang="fi-FI" sz="2800" i="1" dirty="0"/>
              <a:t>Lapsiystävällinen </a:t>
            </a:r>
            <a:r>
              <a:rPr lang="fi-FI" sz="2800" dirty="0"/>
              <a:t>kunta -malli tavoittaa jo lähes puolet Suomessa asuvista lapsista</a:t>
            </a:r>
          </a:p>
          <a:p>
            <a:pPr marL="0" indent="0" rtl="0">
              <a:buNone/>
            </a:pPr>
            <a:r>
              <a:rPr lang="fi-FI" sz="2800" dirty="0"/>
              <a:t>   (v. 2020 n.30%)</a:t>
            </a:r>
          </a:p>
          <a:p>
            <a:pPr rtl="0"/>
            <a:r>
              <a:rPr lang="fi-FI" sz="2800" dirty="0"/>
              <a:t> • Kaikkiaan mallissa mukana 44 kuntaa eri puolilta Suomea. </a:t>
            </a:r>
          </a:p>
          <a:p>
            <a:pPr rtl="0"/>
            <a:r>
              <a:rPr lang="fi-FI" sz="2800" dirty="0"/>
              <a:t>Suurin Helsinki (650 000), pienin Puumala (2 100)</a:t>
            </a:r>
            <a:endParaRPr lang="fi-FI"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70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Suorakulmio 9">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i-FI" dirty="0"/>
          </a:p>
        </p:txBody>
      </p:sp>
      <p:sp>
        <p:nvSpPr>
          <p:cNvPr id="12" name="Puolivapaa piirto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Suorakulmio 13">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tsikko 1">
            <a:extLst>
              <a:ext uri="{FF2B5EF4-FFF2-40B4-BE49-F238E27FC236}">
                <a16:creationId xmlns:a16="http://schemas.microsoft.com/office/drawing/2014/main" id="{CBED5F35-4EFC-4B1A-A685-D0FE2F7AD39C}"/>
              </a:ext>
            </a:extLst>
          </p:cNvPr>
          <p:cNvSpPr>
            <a:spLocks noGrp="1"/>
          </p:cNvSpPr>
          <p:nvPr>
            <p:ph type="title"/>
          </p:nvPr>
        </p:nvSpPr>
        <p:spPr>
          <a:xfrm>
            <a:off x="7569200" y="482321"/>
            <a:ext cx="4442177" cy="6273586"/>
          </a:xfrm>
        </p:spPr>
        <p:txBody>
          <a:bodyPr rtlCol="0" anchor="ctr">
            <a:normAutofit fontScale="90000"/>
          </a:bodyPr>
          <a:lstStyle/>
          <a:p>
            <a:pPr algn="ctr"/>
            <a:br>
              <a:rPr lang="fi-FI" sz="4000" dirty="0">
                <a:latin typeface="Bodoni MT" panose="02070603080606020203"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r>
              <a:rPr lang="fi-FI" sz="4000" dirty="0">
                <a:latin typeface="Bodoni MT" panose="02070603080606020203" pitchFamily="18" charset="0"/>
                <a:cs typeface="Times New Roman" panose="02020603050405020304" pitchFamily="18" charset="0"/>
              </a:rPr>
              <a:t>LAPSI-YSTÄVÄLLINEN KUNTA</a:t>
            </a:r>
            <a:br>
              <a:rPr lang="fi-FI" sz="4000" dirty="0">
                <a:latin typeface="Bodoni MT" panose="02070603080606020203"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r>
              <a:rPr lang="fi-FI" sz="1600" dirty="0">
                <a:latin typeface="Times New Roman" panose="02020603050405020304" pitchFamily="18" charset="0"/>
                <a:cs typeface="Times New Roman" panose="02020603050405020304" pitchFamily="18" charset="0"/>
                <a:hlinkClick r:id="rId3"/>
              </a:rPr>
              <a:t>https://www.lapsiystavallinenkunta.fi/</a:t>
            </a:r>
            <a:r>
              <a:rPr lang="fi-FI" sz="1600" dirty="0">
                <a:latin typeface="Times New Roman" panose="02020603050405020304" pitchFamily="18" charset="0"/>
                <a:cs typeface="Times New Roman" panose="02020603050405020304" pitchFamily="18" charset="0"/>
              </a:rPr>
              <a:t> </a:t>
            </a:r>
            <a:br>
              <a:rPr lang="fi-FI" sz="4000" dirty="0">
                <a:latin typeface="Times New Roman" panose="02020603050405020304" pitchFamily="18" charset="0"/>
                <a:cs typeface="Times New Roman" panose="02020603050405020304" pitchFamily="18" charset="0"/>
              </a:rPr>
            </a:br>
            <a:br>
              <a:rPr lang="fi-FI" sz="4000" dirty="0">
                <a:latin typeface="Bodoni MT" panose="02070603080606020203" pitchFamily="18" charset="0"/>
                <a:cs typeface="Times New Roman" panose="02020603050405020304" pitchFamily="18" charset="0"/>
              </a:rPr>
            </a:br>
            <a:endParaRPr lang="fi-FI" sz="4000" dirty="0">
              <a:latin typeface="Bodoni MT" panose="02070603080606020203" pitchFamily="18" charset="0"/>
              <a:cs typeface="Times New Roman" panose="02020603050405020304" pitchFamily="18" charset="0"/>
            </a:endParaRPr>
          </a:p>
        </p:txBody>
      </p:sp>
      <p:graphicFrame>
        <p:nvGraphicFramePr>
          <p:cNvPr id="5" name="Sisällön paikkamerkki 2">
            <a:extLst>
              <a:ext uri="{FF2B5EF4-FFF2-40B4-BE49-F238E27FC236}">
                <a16:creationId xmlns:a16="http://schemas.microsoft.com/office/drawing/2014/main" id="{2A443C2E-3415-4200-BBA0-4478729C1707}"/>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856271680"/>
              </p:ext>
            </p:extLst>
          </p:nvPr>
        </p:nvGraphicFramePr>
        <p:xfrm>
          <a:off x="765175" y="203200"/>
          <a:ext cx="6305550" cy="63556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Kuva 3" descr="Kuva, joka sisältää kohteen teksti&#10;&#10;Kuvaus luotu automaattisesti">
            <a:extLst>
              <a:ext uri="{FF2B5EF4-FFF2-40B4-BE49-F238E27FC236}">
                <a16:creationId xmlns:a16="http://schemas.microsoft.com/office/drawing/2014/main" id="{25DEDBF0-A7AB-49F4-9D57-1EF53A9CD1A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61265" y="4411216"/>
            <a:ext cx="3858046" cy="1414355"/>
          </a:xfrm>
          <a:prstGeom prst="rect">
            <a:avLst/>
          </a:prstGeom>
        </p:spPr>
      </p:pic>
    </p:spTree>
    <p:extLst>
      <p:ext uri="{BB962C8B-B14F-4D97-AF65-F5344CB8AC3E}">
        <p14:creationId xmlns:p14="http://schemas.microsoft.com/office/powerpoint/2010/main" val="2067219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Suorakulmio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sp>
        <p:nvSpPr>
          <p:cNvPr id="15" name="Vapaamuotoinen: Muoto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16" name="Suorakulmio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tsikko 1">
            <a:extLst>
              <a:ext uri="{FF2B5EF4-FFF2-40B4-BE49-F238E27FC236}">
                <a16:creationId xmlns:a16="http://schemas.microsoft.com/office/drawing/2014/main" id="{AA3CBCD6-EAB9-4FFF-BE53-A44BD32B7288}"/>
              </a:ext>
            </a:extLst>
          </p:cNvPr>
          <p:cNvSpPr>
            <a:spLocks noGrp="1"/>
          </p:cNvSpPr>
          <p:nvPr>
            <p:ph type="title"/>
          </p:nvPr>
        </p:nvSpPr>
        <p:spPr>
          <a:xfrm>
            <a:off x="931933" y="1162940"/>
            <a:ext cx="4515598" cy="4532120"/>
          </a:xfrm>
        </p:spPr>
        <p:txBody>
          <a:bodyPr rtlCol="0" anchor="ctr">
            <a:normAutofit/>
          </a:bodyPr>
          <a:lstStyle/>
          <a:p>
            <a:pPr rtl="0"/>
            <a:r>
              <a:rPr lang="fi-FI" sz="4000" dirty="0">
                <a:latin typeface="Bodoni MT" panose="02070603080606020203" pitchFamily="18" charset="0"/>
              </a:rPr>
              <a:t>Lapsi-ystävällinen kunta - malli on työväline, jonka avulla kunta</a:t>
            </a:r>
            <a:endParaRPr lang="fi-FI" sz="4000" dirty="0">
              <a:solidFill>
                <a:srgbClr val="2A1A00"/>
              </a:solidFill>
              <a:latin typeface="Bodoni MT" panose="02070603080606020203" pitchFamily="18" charset="0"/>
            </a:endParaRPr>
          </a:p>
        </p:txBody>
      </p:sp>
      <p:sp>
        <p:nvSpPr>
          <p:cNvPr id="3" name="Sisällön paikkamerkki 2">
            <a:extLst>
              <a:ext uri="{FF2B5EF4-FFF2-40B4-BE49-F238E27FC236}">
                <a16:creationId xmlns:a16="http://schemas.microsoft.com/office/drawing/2014/main" id="{5CBE1F60-FB9A-4C02-94AC-E5C4C13586F5}"/>
              </a:ext>
            </a:extLst>
          </p:cNvPr>
          <p:cNvSpPr>
            <a:spLocks noGrp="1"/>
          </p:cNvSpPr>
          <p:nvPr>
            <p:ph idx="1"/>
          </p:nvPr>
        </p:nvSpPr>
        <p:spPr>
          <a:xfrm>
            <a:off x="6574421" y="0"/>
            <a:ext cx="5347504" cy="6857999"/>
          </a:xfrm>
        </p:spPr>
        <p:txBody>
          <a:bodyPr rtlCol="0" anchor="ctr">
            <a:normAutofit/>
          </a:bodyPr>
          <a:lstStyle/>
          <a:p>
            <a:pPr rtl="0"/>
            <a:r>
              <a:rPr lang="fi-FI" sz="3200" dirty="0">
                <a:latin typeface="Times New Roman" panose="02020603050405020304" pitchFamily="18" charset="0"/>
                <a:cs typeface="Times New Roman" panose="02020603050405020304" pitchFamily="18" charset="0"/>
              </a:rPr>
              <a:t>tunnistaa, missä sillä on parannettavaa lapsen oikeuksien suhteen</a:t>
            </a:r>
          </a:p>
          <a:p>
            <a:pPr rtl="0"/>
            <a:r>
              <a:rPr lang="fi-FI" sz="3200" dirty="0">
                <a:latin typeface="Times New Roman" panose="02020603050405020304" pitchFamily="18" charset="0"/>
                <a:cs typeface="Times New Roman" panose="02020603050405020304" pitchFamily="18" charset="0"/>
              </a:rPr>
              <a:t>määrittelee, mitä sen tulee tehdä, jotta jokaisen lapsen oikeudet toteutuisivat kunnassa mahdollisimman hyvin </a:t>
            </a:r>
          </a:p>
          <a:p>
            <a:pPr rtl="0"/>
            <a:r>
              <a:rPr lang="fi-FI" sz="3200" dirty="0">
                <a:latin typeface="Times New Roman" panose="02020603050405020304" pitchFamily="18" charset="0"/>
                <a:cs typeface="Times New Roman" panose="02020603050405020304" pitchFamily="18" charset="0"/>
              </a:rPr>
              <a:t>seuraa järjestelmällisesti työnsä edistymistä</a:t>
            </a:r>
          </a:p>
        </p:txBody>
      </p:sp>
    </p:spTree>
    <p:extLst>
      <p:ext uri="{BB962C8B-B14F-4D97-AF65-F5344CB8AC3E}">
        <p14:creationId xmlns:p14="http://schemas.microsoft.com/office/powerpoint/2010/main" val="696947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6E00BA-A2A7-4FBE-B4A6-93B1C13039AA}"/>
              </a:ext>
            </a:extLst>
          </p:cNvPr>
          <p:cNvSpPr>
            <a:spLocks noGrp="1"/>
          </p:cNvSpPr>
          <p:nvPr>
            <p:ph type="title"/>
          </p:nvPr>
        </p:nvSpPr>
        <p:spPr>
          <a:xfrm>
            <a:off x="856527" y="382385"/>
            <a:ext cx="11019098" cy="1492132"/>
          </a:xfrm>
        </p:spPr>
        <p:txBody>
          <a:bodyPr/>
          <a:lstStyle/>
          <a:p>
            <a:r>
              <a:rPr lang="fi-FI" dirty="0">
                <a:latin typeface="+mn-lt"/>
              </a:rPr>
              <a:t>Lapsiystävällisessä kunnassa</a:t>
            </a:r>
          </a:p>
        </p:txBody>
      </p:sp>
      <p:sp>
        <p:nvSpPr>
          <p:cNvPr id="3" name="Sisällön paikkamerkki 2">
            <a:extLst>
              <a:ext uri="{FF2B5EF4-FFF2-40B4-BE49-F238E27FC236}">
                <a16:creationId xmlns:a16="http://schemas.microsoft.com/office/drawing/2014/main" id="{A4056037-61E7-4ACB-9E98-A15F029BCBEB}"/>
              </a:ext>
            </a:extLst>
          </p:cNvPr>
          <p:cNvSpPr>
            <a:spLocks noGrp="1"/>
          </p:cNvSpPr>
          <p:nvPr>
            <p:ph idx="1"/>
          </p:nvPr>
        </p:nvSpPr>
        <p:spPr>
          <a:xfrm>
            <a:off x="1251678" y="1747777"/>
            <a:ext cx="10178322" cy="4131815"/>
          </a:xfrm>
        </p:spPr>
        <p:txBody>
          <a:bodyPr>
            <a:noAutofit/>
          </a:bodyPr>
          <a:lstStyle/>
          <a:p>
            <a:pPr marL="0" indent="0">
              <a:buNone/>
            </a:pPr>
            <a:r>
              <a:rPr lang="fi-FI" sz="3200" dirty="0">
                <a:latin typeface="Times New Roman" panose="02020603050405020304" pitchFamily="18" charset="0"/>
                <a:cs typeface="Times New Roman" panose="02020603050405020304" pitchFamily="18" charset="0"/>
              </a:rPr>
              <a:t>• jokainen lapsi tuntee olevansa arvokas </a:t>
            </a:r>
          </a:p>
          <a:p>
            <a:pPr marL="0" indent="0">
              <a:buNone/>
            </a:pPr>
            <a:r>
              <a:rPr lang="fi-FI" sz="3200" dirty="0">
                <a:latin typeface="Times New Roman" panose="02020603050405020304" pitchFamily="18" charset="0"/>
                <a:cs typeface="Times New Roman" panose="02020603050405020304" pitchFamily="18" charset="0"/>
              </a:rPr>
              <a:t>• jokainen lapsi saa elää turvassa </a:t>
            </a:r>
          </a:p>
          <a:p>
            <a:pPr marL="0" indent="0">
              <a:buNone/>
            </a:pPr>
            <a:r>
              <a:rPr lang="fi-FI" sz="3200" dirty="0">
                <a:latin typeface="Times New Roman" panose="02020603050405020304" pitchFamily="18" charset="0"/>
                <a:cs typeface="Times New Roman" panose="02020603050405020304" pitchFamily="18" charset="0"/>
              </a:rPr>
              <a:t>• jokainen lapsi saa harrastaa</a:t>
            </a:r>
          </a:p>
          <a:p>
            <a:pPr marL="0" indent="0">
              <a:buNone/>
            </a:pPr>
            <a:r>
              <a:rPr lang="fi-FI" sz="3200" dirty="0">
                <a:latin typeface="Times New Roman" panose="02020603050405020304" pitchFamily="18" charset="0"/>
                <a:cs typeface="Times New Roman" panose="02020603050405020304" pitchFamily="18" charset="0"/>
              </a:rPr>
              <a:t> • jokaisella lapsella on kavereita ja turvallinen aikuinen</a:t>
            </a:r>
          </a:p>
          <a:p>
            <a:pPr marL="0" indent="0">
              <a:buNone/>
            </a:pPr>
            <a:r>
              <a:rPr lang="fi-FI" sz="3200" dirty="0">
                <a:latin typeface="Times New Roman" panose="02020603050405020304" pitchFamily="18" charset="0"/>
                <a:cs typeface="Times New Roman" panose="02020603050405020304" pitchFamily="18" charset="0"/>
              </a:rPr>
              <a:t> • jokainen lapsi saa äänensä kuuluviin</a:t>
            </a:r>
          </a:p>
          <a:p>
            <a:pPr marL="0" indent="0">
              <a:buNone/>
            </a:pPr>
            <a:r>
              <a:rPr lang="fi-FI" sz="3200" dirty="0">
                <a:latin typeface="Times New Roman" panose="02020603050405020304" pitchFamily="18" charset="0"/>
                <a:cs typeface="Times New Roman" panose="02020603050405020304" pitchFamily="18" charset="0"/>
              </a:rPr>
              <a:t> • jokainen lapsi huomioidaan päätöksenteossa</a:t>
            </a:r>
          </a:p>
        </p:txBody>
      </p:sp>
    </p:spTree>
    <p:extLst>
      <p:ext uri="{BB962C8B-B14F-4D97-AF65-F5344CB8AC3E}">
        <p14:creationId xmlns:p14="http://schemas.microsoft.com/office/powerpoint/2010/main" val="2064053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rtlCol="0"/>
          <a:lstStyle/>
          <a:p>
            <a:pPr rtl="0"/>
            <a:r>
              <a:rPr lang="fi-FI" dirty="0"/>
              <a:t>Dian otsikko</a:t>
            </a:r>
          </a:p>
        </p:txBody>
      </p:sp>
      <p:sp>
        <p:nvSpPr>
          <p:cNvPr id="6" name="Tekstiruutu 5">
            <a:extLst>
              <a:ext uri="{FF2B5EF4-FFF2-40B4-BE49-F238E27FC236}">
                <a16:creationId xmlns:a16="http://schemas.microsoft.com/office/drawing/2014/main" id="{51CA1257-66A3-465A-A773-E2D1F421929F}"/>
              </a:ext>
            </a:extLst>
          </p:cNvPr>
          <p:cNvSpPr txBox="1"/>
          <p:nvPr/>
        </p:nvSpPr>
        <p:spPr>
          <a:xfrm>
            <a:off x="3513005" y="2360809"/>
            <a:ext cx="8487104" cy="3785652"/>
          </a:xfrm>
          <a:prstGeom prst="rect">
            <a:avLst/>
          </a:prstGeom>
          <a:noFill/>
        </p:spPr>
        <p:txBody>
          <a:bodyPr wrap="square" rtlCol="0">
            <a:spAutoFit/>
          </a:bodyPr>
          <a:lstStyle/>
          <a:p>
            <a:pPr rtl="0"/>
            <a:r>
              <a:rPr lang="fi-FI" sz="4000" dirty="0"/>
              <a:t>”Lasten eriarvoisuus syvenee. Ei riitä, että lapset voivat keskimäärin hyvin. Lapsen oikeuksien sopimuksen voima on ulotettava jokaiseen lapseen.” Inka Hetemäki, UNICEF &amp; Elina Pekkarinen, lapsiasiavaltuutettu HS, 19.11.2019</a:t>
            </a:r>
            <a:endParaRPr lang="fi-FI" sz="900" dirty="0"/>
          </a:p>
        </p:txBody>
      </p:sp>
    </p:spTree>
    <p:extLst>
      <p:ext uri="{BB962C8B-B14F-4D97-AF65-F5344CB8AC3E}">
        <p14:creationId xmlns:p14="http://schemas.microsoft.com/office/powerpoint/2010/main" val="2820092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rtlCol="0"/>
          <a:lstStyle/>
          <a:p>
            <a:pPr rtl="0"/>
            <a:r>
              <a:rPr lang="fi-FI" dirty="0"/>
              <a:t>Dian otsikko</a:t>
            </a:r>
          </a:p>
        </p:txBody>
      </p:sp>
      <p:sp>
        <p:nvSpPr>
          <p:cNvPr id="6" name="Tekstiruutu 5">
            <a:extLst>
              <a:ext uri="{FF2B5EF4-FFF2-40B4-BE49-F238E27FC236}">
                <a16:creationId xmlns:a16="http://schemas.microsoft.com/office/drawing/2014/main" id="{51CA1257-66A3-465A-A773-E2D1F421929F}"/>
              </a:ext>
            </a:extLst>
          </p:cNvPr>
          <p:cNvSpPr txBox="1"/>
          <p:nvPr/>
        </p:nvSpPr>
        <p:spPr>
          <a:xfrm>
            <a:off x="3513005" y="2360809"/>
            <a:ext cx="8487104" cy="3785652"/>
          </a:xfrm>
          <a:prstGeom prst="rect">
            <a:avLst/>
          </a:prstGeom>
          <a:noFill/>
        </p:spPr>
        <p:txBody>
          <a:bodyPr wrap="square" rtlCol="0">
            <a:spAutoFit/>
          </a:bodyPr>
          <a:lstStyle/>
          <a:p>
            <a:pPr rtl="0"/>
            <a:r>
              <a:rPr lang="fi-FI" sz="4000" dirty="0"/>
              <a:t>Kaikki lapset eivät aloita samalta viivalta. Moni tarvitsee viivalle päästäkseen tukea tai esteiden poistamista. </a:t>
            </a:r>
          </a:p>
          <a:p>
            <a:pPr rtl="0"/>
            <a:endParaRPr lang="fi-FI" sz="4000" dirty="0"/>
          </a:p>
          <a:p>
            <a:pPr rtl="0"/>
            <a:r>
              <a:rPr lang="fi-FI" sz="4000" dirty="0"/>
              <a:t>Siksi erityistä huomiota tulee kiinnittää haavoittuvassa asemassa oleviin lapsiin. </a:t>
            </a:r>
            <a:endParaRPr lang="fi-FI" sz="900" dirty="0"/>
          </a:p>
        </p:txBody>
      </p:sp>
    </p:spTree>
    <p:extLst>
      <p:ext uri="{BB962C8B-B14F-4D97-AF65-F5344CB8AC3E}">
        <p14:creationId xmlns:p14="http://schemas.microsoft.com/office/powerpoint/2010/main" val="3978529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Suorakulmio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sp>
        <p:nvSpPr>
          <p:cNvPr id="15" name="Vapaamuotoinen: Muoto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16" name="Suorakulmio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tsikko 1">
            <a:extLst>
              <a:ext uri="{FF2B5EF4-FFF2-40B4-BE49-F238E27FC236}">
                <a16:creationId xmlns:a16="http://schemas.microsoft.com/office/drawing/2014/main" id="{AA3CBCD6-EAB9-4FFF-BE53-A44BD32B7288}"/>
              </a:ext>
            </a:extLst>
          </p:cNvPr>
          <p:cNvSpPr>
            <a:spLocks noGrp="1"/>
          </p:cNvSpPr>
          <p:nvPr>
            <p:ph type="title"/>
          </p:nvPr>
        </p:nvSpPr>
        <p:spPr>
          <a:xfrm>
            <a:off x="931933" y="1162940"/>
            <a:ext cx="5254378" cy="4532120"/>
          </a:xfrm>
        </p:spPr>
        <p:txBody>
          <a:bodyPr rtlCol="0" anchor="ctr">
            <a:normAutofit/>
          </a:bodyPr>
          <a:lstStyle/>
          <a:p>
            <a:pPr rtl="0"/>
            <a:r>
              <a:rPr lang="fi-FI" sz="4000" dirty="0">
                <a:solidFill>
                  <a:srgbClr val="2A1A00"/>
                </a:solidFill>
                <a:latin typeface="Bodoni MT" panose="02070603080606020203" pitchFamily="18" charset="0"/>
              </a:rPr>
              <a:t>HAAVOITTUVASSA ASEMASSA OLEVAT LAPSET</a:t>
            </a:r>
            <a:br>
              <a:rPr lang="fi-FI" sz="4000" dirty="0">
                <a:solidFill>
                  <a:srgbClr val="2A1A00"/>
                </a:solidFill>
                <a:latin typeface="Bodoni MT" panose="02070603080606020203" pitchFamily="18" charset="0"/>
              </a:rPr>
            </a:br>
            <a:br>
              <a:rPr lang="fi-FI" sz="4000" dirty="0">
                <a:solidFill>
                  <a:srgbClr val="2A1A00"/>
                </a:solidFill>
                <a:latin typeface="Bodoni MT" panose="02070603080606020203" pitchFamily="18" charset="0"/>
              </a:rPr>
            </a:br>
            <a:r>
              <a:rPr lang="fi-FI" sz="2800" dirty="0">
                <a:solidFill>
                  <a:srgbClr val="2A1A00"/>
                </a:solidFill>
                <a:latin typeface="Bodoni MT" panose="02070603080606020203" pitchFamily="18" charset="0"/>
              </a:rPr>
              <a:t>UNICEF 2022</a:t>
            </a:r>
            <a:endParaRPr lang="fi-FI" sz="4000" dirty="0">
              <a:solidFill>
                <a:srgbClr val="2A1A00"/>
              </a:solidFill>
              <a:latin typeface="Bodoni MT" panose="02070603080606020203" pitchFamily="18" charset="0"/>
            </a:endParaRPr>
          </a:p>
        </p:txBody>
      </p:sp>
      <p:sp>
        <p:nvSpPr>
          <p:cNvPr id="3" name="Sisällön paikkamerkki 2">
            <a:extLst>
              <a:ext uri="{FF2B5EF4-FFF2-40B4-BE49-F238E27FC236}">
                <a16:creationId xmlns:a16="http://schemas.microsoft.com/office/drawing/2014/main" id="{5CBE1F60-FB9A-4C02-94AC-E5C4C13586F5}"/>
              </a:ext>
            </a:extLst>
          </p:cNvPr>
          <p:cNvSpPr>
            <a:spLocks noGrp="1"/>
          </p:cNvSpPr>
          <p:nvPr>
            <p:ph idx="1"/>
          </p:nvPr>
        </p:nvSpPr>
        <p:spPr>
          <a:xfrm>
            <a:off x="6389511" y="0"/>
            <a:ext cx="5881511" cy="6857999"/>
          </a:xfrm>
        </p:spPr>
        <p:txBody>
          <a:bodyPr rtlCol="0" anchor="ctr">
            <a:noAutofit/>
          </a:bodyPr>
          <a:lstStyle/>
          <a:p>
            <a:pPr marL="0" lvl="0" indent="0">
              <a:lnSpc>
                <a:spcPct val="100000"/>
              </a:lnSpc>
              <a:spcAft>
                <a:spcPts val="1125"/>
              </a:spcAft>
              <a:buSzPts val="1000"/>
              <a:buNone/>
              <a:tabLst>
                <a:tab pos="457200" algn="l"/>
              </a:tabLst>
            </a:pPr>
            <a:r>
              <a:rPr lang="fi-FI" sz="2800" b="1" spc="25" dirty="0">
                <a:solidFill>
                  <a:srgbClr val="4A4A4A"/>
                </a:solidFill>
                <a:effectLst/>
                <a:latin typeface="Aldhabi" panose="01000000000000000000" pitchFamily="2" charset="-78"/>
                <a:ea typeface="Times New Roman" panose="02020603050405020304" pitchFamily="18" charset="0"/>
                <a:cs typeface="Aldhabi" panose="01000000000000000000" pitchFamily="2" charset="-78"/>
              </a:rPr>
              <a:t>* ulkomaalaistaustaiset lapset * Turvapaikanhakijalapset * vieraskieliset lapset * seksuaali- tai sukupuolivähemmistöihin kuuluvat lapset ja nuoret * mielenterveysongelmia kohdanneet lapset/ kohdanneiden perheiden lapset * päihdeongelmia kohdanneet nuoret / kohdanneiden perheiden lapset  * köyhien tai vähävaraisten perheiden lapset * toimintarajoitteiset, neuropsykiatrisesti oireilevat, pitkäaikaisesti sairaat tai vammaiset lapset * syrjäseudulla tai sosioekonomisesti heikommin toimeentulevalla alueella asuvat lapset * syntymäkodin ulkopuolelle sijoitetut lapset  * saamelais- ja romanilapset * uskonnollisiin vähemmistöihin kuuluvat lapset</a:t>
            </a:r>
            <a:endParaRPr lang="fi-FI" sz="2800" b="1" dirty="0">
              <a:solidFill>
                <a:srgbClr val="4A4A4A"/>
              </a:solidFill>
              <a:effectLst/>
              <a:latin typeface="Aldhabi" panose="01000000000000000000" pitchFamily="2" charset="-78"/>
              <a:ea typeface="Calibri" panose="020F0502020204030204" pitchFamily="34" charset="0"/>
              <a:cs typeface="Aldhabi" panose="01000000000000000000" pitchFamily="2" charset="-78"/>
            </a:endParaRPr>
          </a:p>
        </p:txBody>
      </p:sp>
    </p:spTree>
    <p:extLst>
      <p:ext uri="{BB962C8B-B14F-4D97-AF65-F5344CB8AC3E}">
        <p14:creationId xmlns:p14="http://schemas.microsoft.com/office/powerpoint/2010/main" val="422729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940183-98AF-438D-AC1C-0AF4CC28DBD3}"/>
              </a:ext>
            </a:extLst>
          </p:cNvPr>
          <p:cNvSpPr>
            <a:spLocks noGrp="1"/>
          </p:cNvSpPr>
          <p:nvPr>
            <p:ph type="title"/>
          </p:nvPr>
        </p:nvSpPr>
        <p:spPr>
          <a:xfrm>
            <a:off x="1251678" y="382385"/>
            <a:ext cx="10178322" cy="45719"/>
          </a:xfrm>
        </p:spPr>
        <p:txBody>
          <a:bodyPr rtlCol="0">
            <a:normAutofit fontScale="90000"/>
          </a:bodyPr>
          <a:lstStyle/>
          <a:p>
            <a:pPr rtl="0"/>
            <a:endParaRPr lang="fi-FI" sz="4000" dirty="0">
              <a:latin typeface="Bodoni MT" panose="02070603080606020203" pitchFamily="18" charset="0"/>
            </a:endParaRPr>
          </a:p>
        </p:txBody>
      </p:sp>
      <p:pic>
        <p:nvPicPr>
          <p:cNvPr id="4" name="Sisällön paikkamerkki 3">
            <a:extLst>
              <a:ext uri="{FF2B5EF4-FFF2-40B4-BE49-F238E27FC236}">
                <a16:creationId xmlns:a16="http://schemas.microsoft.com/office/drawing/2014/main" id="{1CD6A289-60DA-4252-B609-EE36BC6912F8}"/>
              </a:ext>
            </a:extLst>
          </p:cNvPr>
          <p:cNvPicPr>
            <a:picLocks noGrp="1" noChangeAspect="1"/>
          </p:cNvPicPr>
          <p:nvPr>
            <p:ph idx="1"/>
          </p:nvPr>
        </p:nvPicPr>
        <p:blipFill rotWithShape="1">
          <a:blip r:embed="rId3"/>
          <a:srcRect l="13136" t="25612" r="14644" b="6776"/>
          <a:stretch/>
        </p:blipFill>
        <p:spPr>
          <a:xfrm>
            <a:off x="964095" y="174206"/>
            <a:ext cx="10982740" cy="6301409"/>
          </a:xfrm>
          <a:prstGeom prst="rect">
            <a:avLst/>
          </a:prstGeom>
        </p:spPr>
      </p:pic>
    </p:spTree>
    <p:extLst>
      <p:ext uri="{BB962C8B-B14F-4D97-AF65-F5344CB8AC3E}">
        <p14:creationId xmlns:p14="http://schemas.microsoft.com/office/powerpoint/2010/main" val="1071080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Puolivapaa piirto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2" name="Suorakulmio 11">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Suorakulmio 13">
            <a:extLst>
              <a:ext uri="{FF2B5EF4-FFF2-40B4-BE49-F238E27FC236}">
                <a16:creationId xmlns:a16="http://schemas.microsoft.com/office/drawing/2014/main" id="{B89090F2-B101-458B-9AFF-27327443BB09}"/>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i-FI"/>
          </a:p>
        </p:txBody>
      </p:sp>
      <p:sp>
        <p:nvSpPr>
          <p:cNvPr id="16" name="Puolivapaa piirto 6">
            <a:extLst>
              <a:ext uri="{FF2B5EF4-FFF2-40B4-BE49-F238E27FC236}">
                <a16:creationId xmlns:a16="http://schemas.microsoft.com/office/drawing/2014/main" id="{526C103B-17BD-4B48-AB6F-0D9EF826AAC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 name="Otsikko 1">
            <a:extLst>
              <a:ext uri="{FF2B5EF4-FFF2-40B4-BE49-F238E27FC236}">
                <a16:creationId xmlns:a16="http://schemas.microsoft.com/office/drawing/2014/main" id="{E2BA12E3-E0DD-4573-B106-10742AA3E12D}"/>
              </a:ext>
            </a:extLst>
          </p:cNvPr>
          <p:cNvSpPr>
            <a:spLocks noGrp="1"/>
          </p:cNvSpPr>
          <p:nvPr>
            <p:ph type="title"/>
          </p:nvPr>
        </p:nvSpPr>
        <p:spPr>
          <a:xfrm>
            <a:off x="4914900" y="1235847"/>
            <a:ext cx="6548882" cy="3325266"/>
          </a:xfrm>
        </p:spPr>
        <p:txBody>
          <a:bodyPr vert="horz" lIns="91440" tIns="45720" rIns="91440" bIns="45720" rtlCol="0" anchor="ctr">
            <a:noAutofit/>
          </a:bodyPr>
          <a:lstStyle/>
          <a:p>
            <a:r>
              <a:rPr lang="fi-FI" sz="1800" b="1" dirty="0">
                <a:effectLst/>
                <a:latin typeface="Calibri" panose="020F0502020204030204" pitchFamily="34" charset="0"/>
                <a:ea typeface="Calibri" panose="020F0502020204030204" pitchFamily="34" charset="0"/>
                <a:hlinkClick r:id="rId3"/>
              </a:rPr>
              <a:t>https://www.lapsiystavallinenkunta.fi/lapsen-oikeuksien-teemapaketit</a:t>
            </a:r>
            <a:br>
              <a:rPr lang="fi-FI" sz="1800" b="1" dirty="0">
                <a:effectLst/>
                <a:latin typeface="Calibri" panose="020F0502020204030204" pitchFamily="34" charset="0"/>
                <a:ea typeface="Calibri" panose="020F0502020204030204" pitchFamily="34" charset="0"/>
              </a:rPr>
            </a:br>
            <a:endParaRPr lang="fi-FI" sz="1800" dirty="0">
              <a:effectLst/>
              <a:latin typeface="Calibri" panose="020F0502020204030204" pitchFamily="34" charset="0"/>
              <a:ea typeface="Calibri" panose="020F0502020204030204" pitchFamily="34" charset="0"/>
            </a:endParaRPr>
          </a:p>
        </p:txBody>
      </p:sp>
      <p:pic>
        <p:nvPicPr>
          <p:cNvPr id="7" name="Grafiikka 6" descr="Kysymysmerkki">
            <a:extLst>
              <a:ext uri="{FF2B5EF4-FFF2-40B4-BE49-F238E27FC236}">
                <a16:creationId xmlns:a16="http://schemas.microsoft.com/office/drawing/2014/main" id="{ACAAF5D7-299C-47E0-BF58-5B55CABE4E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40971" y="1709603"/>
            <a:ext cx="3398085" cy="3398085"/>
          </a:xfrm>
          <a:prstGeom prst="rect">
            <a:avLst/>
          </a:prstGeom>
        </p:spPr>
      </p:pic>
      <p:sp>
        <p:nvSpPr>
          <p:cNvPr id="18" name="Suorakulmio 17">
            <a:extLst>
              <a:ext uri="{FF2B5EF4-FFF2-40B4-BE49-F238E27FC236}">
                <a16:creationId xmlns:a16="http://schemas.microsoft.com/office/drawing/2014/main" id="{E9EC3243-CA25-4485-A7FE-8B014192384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isällön paikkamerkki 2">
            <a:extLst>
              <a:ext uri="{FF2B5EF4-FFF2-40B4-BE49-F238E27FC236}">
                <a16:creationId xmlns:a16="http://schemas.microsoft.com/office/drawing/2014/main" id="{C5419D58-BC25-49DA-8347-58B287F90DF0}"/>
              </a:ext>
            </a:extLst>
          </p:cNvPr>
          <p:cNvSpPr>
            <a:spLocks noGrp="1"/>
          </p:cNvSpPr>
          <p:nvPr>
            <p:ph idx="1"/>
          </p:nvPr>
        </p:nvSpPr>
        <p:spPr>
          <a:xfrm>
            <a:off x="5123687" y="4881152"/>
            <a:ext cx="6300215" cy="1020027"/>
          </a:xfrm>
        </p:spPr>
        <p:txBody>
          <a:bodyPr vert="horz" lIns="91440" tIns="45720" rIns="91440" bIns="45720" rtlCol="0" anchor="t">
            <a:normAutofit/>
          </a:bodyPr>
          <a:lstStyle/>
          <a:p>
            <a:pPr marL="0" indent="0" algn="ctr" rtl="0">
              <a:lnSpc>
                <a:spcPct val="100000"/>
              </a:lnSpc>
              <a:buNone/>
            </a:pPr>
            <a:r>
              <a:rPr lang="fi-FI" sz="2800" b="1" cap="all" spc="400" dirty="0">
                <a:solidFill>
                  <a:schemeClr val="tx2"/>
                </a:solidFill>
                <a:latin typeface="Times New Roman" panose="02020603050405020304" pitchFamily="18" charset="0"/>
                <a:cs typeface="Times New Roman" panose="02020603050405020304" pitchFamily="18" charset="0"/>
              </a:rPr>
              <a:t>LUE LISÄÄ</a:t>
            </a:r>
          </a:p>
        </p:txBody>
      </p:sp>
    </p:spTree>
    <p:extLst>
      <p:ext uri="{BB962C8B-B14F-4D97-AF65-F5344CB8AC3E}">
        <p14:creationId xmlns:p14="http://schemas.microsoft.com/office/powerpoint/2010/main" val="3109153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4188DD-3717-47D0-B979-D111D81B46AA}"/>
              </a:ext>
            </a:extLst>
          </p:cNvPr>
          <p:cNvSpPr>
            <a:spLocks noGrp="1"/>
          </p:cNvSpPr>
          <p:nvPr>
            <p:ph type="ctrTitle"/>
          </p:nvPr>
        </p:nvSpPr>
        <p:spPr>
          <a:xfrm>
            <a:off x="806749" y="1098388"/>
            <a:ext cx="10861966" cy="4394988"/>
          </a:xfrm>
        </p:spPr>
        <p:txBody>
          <a:bodyPr rtlCol="0"/>
          <a:lstStyle/>
          <a:p>
            <a:pPr rtl="0"/>
            <a:r>
              <a:rPr lang="fi-FI" sz="9000" spc="600" dirty="0">
                <a:latin typeface="Bodoni MT" panose="02070603080606020203" pitchFamily="18" charset="0"/>
              </a:rPr>
              <a:t>MITEN KUNTA VOI EDISTÄÄ LAPSEN OIKEUKSIEN TOTEUTUMISTA?</a:t>
            </a:r>
          </a:p>
        </p:txBody>
      </p:sp>
    </p:spTree>
    <p:extLst>
      <p:ext uri="{BB962C8B-B14F-4D97-AF65-F5344CB8AC3E}">
        <p14:creationId xmlns:p14="http://schemas.microsoft.com/office/powerpoint/2010/main" val="100186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rtlCol="0"/>
          <a:lstStyle/>
          <a:p>
            <a:pPr rtl="0"/>
            <a:r>
              <a:rPr lang="fi-FI" dirty="0"/>
              <a:t>Dian otsikko</a:t>
            </a:r>
          </a:p>
        </p:txBody>
      </p:sp>
      <p:sp>
        <p:nvSpPr>
          <p:cNvPr id="6" name="Tekstiruutu 5">
            <a:extLst>
              <a:ext uri="{FF2B5EF4-FFF2-40B4-BE49-F238E27FC236}">
                <a16:creationId xmlns:a16="http://schemas.microsoft.com/office/drawing/2014/main" id="{51CA1257-66A3-465A-A773-E2D1F421929F}"/>
              </a:ext>
            </a:extLst>
          </p:cNvPr>
          <p:cNvSpPr txBox="1"/>
          <p:nvPr/>
        </p:nvSpPr>
        <p:spPr>
          <a:xfrm>
            <a:off x="3513005" y="2360809"/>
            <a:ext cx="8487104" cy="3785652"/>
          </a:xfrm>
          <a:prstGeom prst="rect">
            <a:avLst/>
          </a:prstGeom>
          <a:noFill/>
        </p:spPr>
        <p:txBody>
          <a:bodyPr wrap="square" rtlCol="0">
            <a:spAutoFit/>
          </a:bodyPr>
          <a:lstStyle/>
          <a:p>
            <a:pPr rtl="0"/>
            <a:r>
              <a:rPr lang="fi-FI" sz="4000" dirty="0">
                <a:latin typeface="Bodoni MT" panose="02070603080606020203" pitchFamily="18" charset="0"/>
              </a:rPr>
              <a:t>Lapset ovat oikeutettuja erityiseen huolenpitoon, tukeen ja suojeluun kasvaakseen täyteen mittaansa. </a:t>
            </a:r>
          </a:p>
          <a:p>
            <a:pPr rtl="0"/>
            <a:r>
              <a:rPr lang="fi-FI" sz="4000" dirty="0">
                <a:latin typeface="Bodoni MT" panose="02070603080606020203" pitchFamily="18" charset="0"/>
              </a:rPr>
              <a:t>Tämä on meidän aikuisten tehtävä ja velvollisuus. </a:t>
            </a:r>
          </a:p>
          <a:p>
            <a:pPr rtl="0"/>
            <a:r>
              <a:rPr lang="fi-FI" sz="4000" dirty="0">
                <a:latin typeface="Bodoni MT" panose="02070603080606020203" pitchFamily="18" charset="0"/>
              </a:rPr>
              <a:t>													UNICEF</a:t>
            </a:r>
            <a:endParaRPr lang="fi-FI" sz="900" dirty="0"/>
          </a:p>
        </p:txBody>
      </p:sp>
    </p:spTree>
    <p:extLst>
      <p:ext uri="{BB962C8B-B14F-4D97-AF65-F5344CB8AC3E}">
        <p14:creationId xmlns:p14="http://schemas.microsoft.com/office/powerpoint/2010/main" val="1059349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6E00BA-A2A7-4FBE-B4A6-93B1C13039AA}"/>
              </a:ext>
            </a:extLst>
          </p:cNvPr>
          <p:cNvSpPr>
            <a:spLocks noGrp="1"/>
          </p:cNvSpPr>
          <p:nvPr>
            <p:ph type="title"/>
          </p:nvPr>
        </p:nvSpPr>
        <p:spPr/>
        <p:txBody>
          <a:bodyPr/>
          <a:lstStyle/>
          <a:p>
            <a:r>
              <a:rPr lang="fi-FI" dirty="0">
                <a:latin typeface="+mn-lt"/>
              </a:rPr>
              <a:t>Kunta edistää lapsen oikeuksia</a:t>
            </a:r>
          </a:p>
        </p:txBody>
      </p:sp>
      <p:sp>
        <p:nvSpPr>
          <p:cNvPr id="3" name="Sisällön paikkamerkki 2">
            <a:extLst>
              <a:ext uri="{FF2B5EF4-FFF2-40B4-BE49-F238E27FC236}">
                <a16:creationId xmlns:a16="http://schemas.microsoft.com/office/drawing/2014/main" id="{A4056037-61E7-4ACB-9E98-A15F029BCBEB}"/>
              </a:ext>
            </a:extLst>
          </p:cNvPr>
          <p:cNvSpPr>
            <a:spLocks noGrp="1"/>
          </p:cNvSpPr>
          <p:nvPr>
            <p:ph idx="1"/>
          </p:nvPr>
        </p:nvSpPr>
        <p:spPr/>
        <p:txBody>
          <a:bodyPr>
            <a:normAutofit/>
          </a:bodyPr>
          <a:lstStyle/>
          <a:p>
            <a:r>
              <a:rPr lang="fi-FI" sz="2800" dirty="0">
                <a:latin typeface="Times New Roman" panose="02020603050405020304" pitchFamily="18" charset="0"/>
                <a:cs typeface="Times New Roman" panose="02020603050405020304" pitchFamily="18" charset="0"/>
              </a:rPr>
              <a:t>RAKENTEILLA</a:t>
            </a:r>
          </a:p>
          <a:p>
            <a:r>
              <a:rPr lang="fi-FI" sz="2800" dirty="0">
                <a:latin typeface="Times New Roman" panose="02020603050405020304" pitchFamily="18" charset="0"/>
                <a:cs typeface="Times New Roman" panose="02020603050405020304" pitchFamily="18" charset="0"/>
              </a:rPr>
              <a:t>KÄYTÄNNÖILLÄ </a:t>
            </a:r>
          </a:p>
          <a:p>
            <a:r>
              <a:rPr lang="fi-FI" sz="2800" dirty="0">
                <a:latin typeface="Times New Roman" panose="02020603050405020304" pitchFamily="18" charset="0"/>
                <a:cs typeface="Times New Roman" panose="02020603050405020304" pitchFamily="18" charset="0"/>
              </a:rPr>
              <a:t>OSAAMISELLA</a:t>
            </a:r>
          </a:p>
          <a:p>
            <a:r>
              <a:rPr lang="fi-FI" sz="2800" dirty="0">
                <a:latin typeface="Times New Roman" panose="02020603050405020304" pitchFamily="18" charset="0"/>
                <a:cs typeface="Times New Roman" panose="02020603050405020304" pitchFamily="18" charset="0"/>
              </a:rPr>
              <a:t>RESURSSOINNILLA</a:t>
            </a:r>
          </a:p>
          <a:p>
            <a:r>
              <a:rPr lang="fi-FI" sz="2800" dirty="0">
                <a:latin typeface="Times New Roman" panose="02020603050405020304" pitchFamily="18" charset="0"/>
                <a:cs typeface="Times New Roman" panose="02020603050405020304" pitchFamily="18" charset="0"/>
              </a:rPr>
              <a:t>YKSITTÄISILLÄ HANKKEILLA</a:t>
            </a:r>
          </a:p>
          <a:p>
            <a:r>
              <a:rPr lang="fi-FI" sz="2800" dirty="0">
                <a:latin typeface="Times New Roman" panose="02020603050405020304" pitchFamily="18" charset="0"/>
                <a:cs typeface="Times New Roman" panose="02020603050405020304" pitchFamily="18" charset="0"/>
              </a:rPr>
              <a:t>PITKÄAIKAISELLA SUUNNITTELULLA JA SEURANNALLA</a:t>
            </a:r>
          </a:p>
        </p:txBody>
      </p:sp>
    </p:spTree>
    <p:extLst>
      <p:ext uri="{BB962C8B-B14F-4D97-AF65-F5344CB8AC3E}">
        <p14:creationId xmlns:p14="http://schemas.microsoft.com/office/powerpoint/2010/main" val="1000815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rtlCol="0"/>
          <a:lstStyle/>
          <a:p>
            <a:pPr rtl="0"/>
            <a:r>
              <a:rPr lang="fi-FI" dirty="0"/>
              <a:t>Dian otsikko</a:t>
            </a:r>
          </a:p>
        </p:txBody>
      </p:sp>
      <p:sp>
        <p:nvSpPr>
          <p:cNvPr id="6" name="Tekstiruutu 5">
            <a:extLst>
              <a:ext uri="{FF2B5EF4-FFF2-40B4-BE49-F238E27FC236}">
                <a16:creationId xmlns:a16="http://schemas.microsoft.com/office/drawing/2014/main" id="{51CA1257-66A3-465A-A773-E2D1F421929F}"/>
              </a:ext>
            </a:extLst>
          </p:cNvPr>
          <p:cNvSpPr txBox="1"/>
          <p:nvPr/>
        </p:nvSpPr>
        <p:spPr>
          <a:xfrm>
            <a:off x="3513005" y="2360809"/>
            <a:ext cx="8487104" cy="1938992"/>
          </a:xfrm>
          <a:prstGeom prst="rect">
            <a:avLst/>
          </a:prstGeom>
          <a:noFill/>
        </p:spPr>
        <p:txBody>
          <a:bodyPr wrap="square" rtlCol="0">
            <a:spAutoFit/>
          </a:bodyPr>
          <a:lstStyle/>
          <a:p>
            <a:pPr rtl="0"/>
            <a:r>
              <a:rPr lang="fi-FI" sz="4000" b="1" i="0" dirty="0">
                <a:effectLst/>
                <a:latin typeface="Open Sans" panose="020B0606030504020204" pitchFamily="34" charset="0"/>
              </a:rPr>
              <a:t>Lapsiystävällinen</a:t>
            </a:r>
            <a:r>
              <a:rPr lang="fi-FI" sz="4000" b="0" i="0" dirty="0">
                <a:effectLst/>
                <a:latin typeface="Open Sans" panose="020B0606030504020204" pitchFamily="34" charset="0"/>
              </a:rPr>
              <a:t> </a:t>
            </a:r>
            <a:r>
              <a:rPr lang="fi-FI" sz="4000" b="1" i="0" dirty="0">
                <a:effectLst/>
                <a:latin typeface="Open Sans" panose="020B0606030504020204" pitchFamily="34" charset="0"/>
              </a:rPr>
              <a:t>Kauhajoen kaupunki, </a:t>
            </a:r>
          </a:p>
          <a:p>
            <a:pPr rtl="0"/>
            <a:r>
              <a:rPr lang="fi-FI" sz="4000" b="1" i="0" dirty="0">
                <a:effectLst/>
                <a:latin typeface="Open Sans" panose="020B0606030504020204" pitchFamily="34" charset="0"/>
              </a:rPr>
              <a:t>toimenpideohjelma 2022-2023</a:t>
            </a:r>
            <a:endParaRPr lang="fi-FI" sz="900" dirty="0"/>
          </a:p>
        </p:txBody>
      </p:sp>
    </p:spTree>
    <p:extLst>
      <p:ext uri="{BB962C8B-B14F-4D97-AF65-F5344CB8AC3E}">
        <p14:creationId xmlns:p14="http://schemas.microsoft.com/office/powerpoint/2010/main" val="3353485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38657A-8B7E-4B6C-A10E-806AE7B7F95B}"/>
              </a:ext>
            </a:extLst>
          </p:cNvPr>
          <p:cNvSpPr>
            <a:spLocks noGrp="1"/>
          </p:cNvSpPr>
          <p:nvPr>
            <p:ph type="title"/>
          </p:nvPr>
        </p:nvSpPr>
        <p:spPr>
          <a:xfrm>
            <a:off x="1251678" y="107177"/>
            <a:ext cx="10178322" cy="2618267"/>
          </a:xfrm>
        </p:spPr>
        <p:txBody>
          <a:bodyPr rtlCol="0">
            <a:noAutofit/>
          </a:bodyPr>
          <a:lstStyle/>
          <a:p>
            <a:pPr algn="l">
              <a:buFont typeface="+mj-lt"/>
              <a:buAutoNum type="arabicPeriod"/>
            </a:pPr>
            <a:r>
              <a:rPr lang="fi-FI" sz="3200" b="1" i="0" dirty="0">
                <a:solidFill>
                  <a:srgbClr val="17191C"/>
                </a:solidFill>
                <a:effectLst/>
                <a:latin typeface="Open Sans" panose="020B0606030504020204" pitchFamily="34" charset="0"/>
              </a:rPr>
              <a:t>Lapsen oikeudet osaksi työntekijöiden ja luottamushenkilöiden systemaattista perehdytysohjelmaa. Luottamushenkilöiden koulutus uuden valtuustokauden alussa.</a:t>
            </a:r>
          </a:p>
        </p:txBody>
      </p:sp>
      <p:sp>
        <p:nvSpPr>
          <p:cNvPr id="3" name="Sisällön paikkamerkki 2">
            <a:extLst>
              <a:ext uri="{FF2B5EF4-FFF2-40B4-BE49-F238E27FC236}">
                <a16:creationId xmlns:a16="http://schemas.microsoft.com/office/drawing/2014/main" id="{5E50C1E8-A3C4-4E79-8384-A72C2430432A}"/>
              </a:ext>
            </a:extLst>
          </p:cNvPr>
          <p:cNvSpPr>
            <a:spLocks noGrp="1"/>
          </p:cNvSpPr>
          <p:nvPr>
            <p:ph idx="1"/>
          </p:nvPr>
        </p:nvSpPr>
        <p:spPr>
          <a:xfrm>
            <a:off x="1251678" y="2938509"/>
            <a:ext cx="10178322" cy="3737499"/>
          </a:xfrm>
        </p:spPr>
        <p:txBody>
          <a:bodyPr rtlCol="0"/>
          <a:lstStyle/>
          <a:p>
            <a:pPr rtl="0"/>
            <a:r>
              <a:rPr lang="fi-FI" sz="2800" dirty="0">
                <a:latin typeface="Times New Roman" panose="02020603050405020304" pitchFamily="18" charset="0"/>
                <a:cs typeface="Times New Roman" panose="02020603050405020304" pitchFamily="18" charset="0"/>
              </a:rPr>
              <a:t>Esimieskoulutus pidetty</a:t>
            </a:r>
          </a:p>
          <a:p>
            <a:pPr rtl="0"/>
            <a:r>
              <a:rPr lang="fi-FI" sz="2800" dirty="0">
                <a:latin typeface="Times New Roman" panose="02020603050405020304" pitchFamily="18" charset="0"/>
                <a:cs typeface="Times New Roman" panose="02020603050405020304" pitchFamily="18" charset="0"/>
              </a:rPr>
              <a:t>Perehdytysmateriaali tehty</a:t>
            </a:r>
          </a:p>
          <a:p>
            <a:pPr rtl="0"/>
            <a:r>
              <a:rPr lang="fi-FI" sz="2800" dirty="0">
                <a:latin typeface="Times New Roman" panose="02020603050405020304" pitchFamily="18" charset="0"/>
                <a:cs typeface="Times New Roman" panose="02020603050405020304" pitchFamily="18" charset="0"/>
              </a:rPr>
              <a:t>Luottamushenkilökoulutus nyt</a:t>
            </a:r>
          </a:p>
          <a:p>
            <a:pPr rtl="0"/>
            <a:r>
              <a:rPr lang="fi-FI" sz="2800" dirty="0">
                <a:latin typeface="Times New Roman" panose="02020603050405020304" pitchFamily="18" charset="0"/>
                <a:cs typeface="Times New Roman" panose="02020603050405020304" pitchFamily="18" charset="0"/>
              </a:rPr>
              <a:t>Jatkossa systemaattisesti aina uusien henkilöiden aloittaessa tehtävänsä</a:t>
            </a:r>
          </a:p>
          <a:p>
            <a:pPr rtl="0"/>
            <a:endParaRPr lang="fi-FI" dirty="0"/>
          </a:p>
        </p:txBody>
      </p:sp>
    </p:spTree>
    <p:extLst>
      <p:ext uri="{BB962C8B-B14F-4D97-AF65-F5344CB8AC3E}">
        <p14:creationId xmlns:p14="http://schemas.microsoft.com/office/powerpoint/2010/main" val="3052002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38657A-8B7E-4B6C-A10E-806AE7B7F95B}"/>
              </a:ext>
            </a:extLst>
          </p:cNvPr>
          <p:cNvSpPr>
            <a:spLocks noGrp="1"/>
          </p:cNvSpPr>
          <p:nvPr>
            <p:ph type="title"/>
          </p:nvPr>
        </p:nvSpPr>
        <p:spPr>
          <a:xfrm>
            <a:off x="1251678" y="382384"/>
            <a:ext cx="10178322" cy="2724799"/>
          </a:xfrm>
        </p:spPr>
        <p:txBody>
          <a:bodyPr rtlCol="0">
            <a:normAutofit/>
          </a:bodyPr>
          <a:lstStyle/>
          <a:p>
            <a:pPr algn="l">
              <a:buFont typeface="+mj-lt"/>
              <a:buAutoNum type="arabicPeriod"/>
            </a:pPr>
            <a:r>
              <a:rPr lang="fi-FI" sz="3200" b="1" i="0" dirty="0">
                <a:solidFill>
                  <a:srgbClr val="17191C"/>
                </a:solidFill>
                <a:effectLst/>
                <a:latin typeface="Open Sans" panose="020B0606030504020204" pitchFamily="34" charset="0"/>
              </a:rPr>
              <a:t>Lapsivaikutusten arviointimallin (LAVA) käyttöönotto ja systemaattinen toteuttaminen selkeiden ohjeiden avulla. Esimieskoulutus aiheeseen.</a:t>
            </a:r>
          </a:p>
        </p:txBody>
      </p:sp>
      <p:sp>
        <p:nvSpPr>
          <p:cNvPr id="3" name="Sisällön paikkamerkki 2">
            <a:extLst>
              <a:ext uri="{FF2B5EF4-FFF2-40B4-BE49-F238E27FC236}">
                <a16:creationId xmlns:a16="http://schemas.microsoft.com/office/drawing/2014/main" id="{5E50C1E8-A3C4-4E79-8384-A72C2430432A}"/>
              </a:ext>
            </a:extLst>
          </p:cNvPr>
          <p:cNvSpPr>
            <a:spLocks noGrp="1"/>
          </p:cNvSpPr>
          <p:nvPr>
            <p:ph idx="1"/>
          </p:nvPr>
        </p:nvSpPr>
        <p:spPr>
          <a:xfrm>
            <a:off x="1251678" y="3107184"/>
            <a:ext cx="10178322" cy="3515558"/>
          </a:xfrm>
        </p:spPr>
        <p:txBody>
          <a:bodyPr rtlCol="0"/>
          <a:lstStyle/>
          <a:p>
            <a:pPr rtl="0"/>
            <a:r>
              <a:rPr lang="fi-FI" sz="2800" dirty="0">
                <a:latin typeface="Times New Roman" panose="02020603050405020304" pitchFamily="18" charset="0"/>
                <a:cs typeface="Times New Roman" panose="02020603050405020304" pitchFamily="18" charset="0"/>
              </a:rPr>
              <a:t>Otetaan käyttöön </a:t>
            </a:r>
            <a:r>
              <a:rPr lang="fi-FI" sz="2800" dirty="0" err="1">
                <a:latin typeface="Times New Roman" panose="02020603050405020304" pitchFamily="18" charset="0"/>
                <a:cs typeface="Times New Roman" panose="02020603050405020304" pitchFamily="18" charset="0"/>
              </a:rPr>
              <a:t>Eepeen</a:t>
            </a:r>
            <a:r>
              <a:rPr lang="fi-FI" sz="2800" dirty="0">
                <a:latin typeface="Times New Roman" panose="02020603050405020304" pitchFamily="18" charset="0"/>
                <a:cs typeface="Times New Roman" panose="02020603050405020304" pitchFamily="18" charset="0"/>
              </a:rPr>
              <a:t> Lape-hankkeessa luotu malli </a:t>
            </a:r>
            <a:endParaRPr lang="fi-FI" sz="2600" dirty="0">
              <a:latin typeface="Times New Roman" panose="02020603050405020304" pitchFamily="18" charset="0"/>
              <a:cs typeface="Times New Roman" panose="02020603050405020304" pitchFamily="18" charset="0"/>
            </a:endParaRPr>
          </a:p>
          <a:p>
            <a:pPr rtl="0"/>
            <a:r>
              <a:rPr lang="fi-FI" sz="2800" dirty="0">
                <a:latin typeface="Times New Roman" panose="02020603050405020304" pitchFamily="18" charset="0"/>
                <a:cs typeface="Times New Roman" panose="02020603050405020304" pitchFamily="18" charset="0"/>
              </a:rPr>
              <a:t>Esimieskoulutus 17.3.2022</a:t>
            </a:r>
          </a:p>
          <a:p>
            <a:pPr rtl="0"/>
            <a:r>
              <a:rPr lang="fi-FI" sz="2800" dirty="0">
                <a:latin typeface="Times New Roman" panose="02020603050405020304" pitchFamily="18" charset="0"/>
                <a:cs typeface="Times New Roman" panose="02020603050405020304" pitchFamily="18" charset="0"/>
              </a:rPr>
              <a:t>LAVA osana strategiatyötä ja palveluverkkoselvitystä</a:t>
            </a:r>
          </a:p>
          <a:p>
            <a:pPr rtl="0"/>
            <a:endParaRPr lang="fi-FI" dirty="0"/>
          </a:p>
        </p:txBody>
      </p:sp>
    </p:spTree>
    <p:extLst>
      <p:ext uri="{BB962C8B-B14F-4D97-AF65-F5344CB8AC3E}">
        <p14:creationId xmlns:p14="http://schemas.microsoft.com/office/powerpoint/2010/main" val="463697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6E00BA-A2A7-4FBE-B4A6-93B1C13039AA}"/>
              </a:ext>
            </a:extLst>
          </p:cNvPr>
          <p:cNvSpPr>
            <a:spLocks noGrp="1"/>
          </p:cNvSpPr>
          <p:nvPr>
            <p:ph type="title"/>
          </p:nvPr>
        </p:nvSpPr>
        <p:spPr/>
        <p:txBody>
          <a:bodyPr/>
          <a:lstStyle/>
          <a:p>
            <a:endParaRPr lang="fi-FI"/>
          </a:p>
        </p:txBody>
      </p:sp>
      <p:pic>
        <p:nvPicPr>
          <p:cNvPr id="5" name="Sisällön paikkamerkki 4">
            <a:extLst>
              <a:ext uri="{FF2B5EF4-FFF2-40B4-BE49-F238E27FC236}">
                <a16:creationId xmlns:a16="http://schemas.microsoft.com/office/drawing/2014/main" id="{633A6270-D38E-4E76-AFDE-D14F27BAA518}"/>
              </a:ext>
            </a:extLst>
          </p:cNvPr>
          <p:cNvPicPr>
            <a:picLocks noGrp="1" noChangeAspect="1"/>
          </p:cNvPicPr>
          <p:nvPr>
            <p:ph idx="1"/>
          </p:nvPr>
        </p:nvPicPr>
        <p:blipFill>
          <a:blip r:embed="rId2"/>
          <a:stretch>
            <a:fillRect/>
          </a:stretch>
        </p:blipFill>
        <p:spPr>
          <a:xfrm>
            <a:off x="1508622" y="109537"/>
            <a:ext cx="9174756" cy="6638925"/>
          </a:xfrm>
        </p:spPr>
      </p:pic>
    </p:spTree>
    <p:extLst>
      <p:ext uri="{BB962C8B-B14F-4D97-AF65-F5344CB8AC3E}">
        <p14:creationId xmlns:p14="http://schemas.microsoft.com/office/powerpoint/2010/main" val="2568553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38657A-8B7E-4B6C-A10E-806AE7B7F95B}"/>
              </a:ext>
            </a:extLst>
          </p:cNvPr>
          <p:cNvSpPr>
            <a:spLocks noGrp="1"/>
          </p:cNvSpPr>
          <p:nvPr>
            <p:ph type="title"/>
          </p:nvPr>
        </p:nvSpPr>
        <p:spPr/>
        <p:txBody>
          <a:bodyPr rtlCol="0">
            <a:noAutofit/>
          </a:bodyPr>
          <a:lstStyle/>
          <a:p>
            <a:pPr algn="l"/>
            <a:r>
              <a:rPr lang="fi-FI" sz="3200" b="1" i="0" dirty="0">
                <a:solidFill>
                  <a:srgbClr val="17191C"/>
                </a:solidFill>
                <a:effectLst/>
                <a:latin typeface="Open Sans" panose="020B0606030504020204" pitchFamily="34" charset="0"/>
              </a:rPr>
              <a:t>3. Kunta luo ja ottaa käyttöön lasten ja nuorten osallisuutta edistäviä systemaattisia rakenteita, esim. lapsiperheiden palvelujen asiakasfoorumi, lapsiparlamentti, säännölliset asiakastyytyväisyyskyselyt.</a:t>
            </a:r>
          </a:p>
        </p:txBody>
      </p:sp>
      <p:sp>
        <p:nvSpPr>
          <p:cNvPr id="3" name="Sisällön paikkamerkki 2">
            <a:extLst>
              <a:ext uri="{FF2B5EF4-FFF2-40B4-BE49-F238E27FC236}">
                <a16:creationId xmlns:a16="http://schemas.microsoft.com/office/drawing/2014/main" id="{5E50C1E8-A3C4-4E79-8384-A72C2430432A}"/>
              </a:ext>
            </a:extLst>
          </p:cNvPr>
          <p:cNvSpPr>
            <a:spLocks noGrp="1"/>
          </p:cNvSpPr>
          <p:nvPr>
            <p:ph idx="1"/>
          </p:nvPr>
        </p:nvSpPr>
        <p:spPr>
          <a:xfrm>
            <a:off x="1251678" y="3613211"/>
            <a:ext cx="10178322" cy="3107185"/>
          </a:xfrm>
        </p:spPr>
        <p:txBody>
          <a:bodyPr rtlCol="0"/>
          <a:lstStyle/>
          <a:p>
            <a:pPr rtl="0"/>
            <a:r>
              <a:rPr lang="fi-FI" sz="2800" dirty="0">
                <a:latin typeface="Times New Roman" panose="02020603050405020304" pitchFamily="18" charset="0"/>
                <a:cs typeface="Times New Roman" panose="02020603050405020304" pitchFamily="18" charset="0"/>
              </a:rPr>
              <a:t>Asiakasfoorumin elvyttäminen</a:t>
            </a:r>
          </a:p>
          <a:p>
            <a:pPr rtl="0"/>
            <a:r>
              <a:rPr lang="fi-FI" sz="2800" dirty="0">
                <a:latin typeface="Times New Roman" panose="02020603050405020304" pitchFamily="18" charset="0"/>
                <a:cs typeface="Times New Roman" panose="02020603050405020304" pitchFamily="18" charset="0"/>
              </a:rPr>
              <a:t>Päätös lapsiparlamentin perustamisesta/kevät 2022, toiminta alkaa syksyllä 2022</a:t>
            </a:r>
          </a:p>
          <a:p>
            <a:pPr rtl="0"/>
            <a:r>
              <a:rPr lang="fi-FI" sz="2800" dirty="0">
                <a:latin typeface="Times New Roman" panose="02020603050405020304" pitchFamily="18" charset="0"/>
                <a:cs typeface="Times New Roman" panose="02020603050405020304" pitchFamily="18" charset="0"/>
              </a:rPr>
              <a:t>Asiakastyytyväisyyskyselyt systemaattisesti kaikilla osastoilla</a:t>
            </a:r>
          </a:p>
          <a:p>
            <a:pPr rtl="0"/>
            <a:endParaRPr lang="fi-FI" dirty="0"/>
          </a:p>
        </p:txBody>
      </p:sp>
    </p:spTree>
    <p:extLst>
      <p:ext uri="{BB962C8B-B14F-4D97-AF65-F5344CB8AC3E}">
        <p14:creationId xmlns:p14="http://schemas.microsoft.com/office/powerpoint/2010/main" val="1000653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6E00BA-A2A7-4FBE-B4A6-93B1C13039AA}"/>
              </a:ext>
            </a:extLst>
          </p:cNvPr>
          <p:cNvSpPr>
            <a:spLocks noGrp="1"/>
          </p:cNvSpPr>
          <p:nvPr>
            <p:ph type="title"/>
          </p:nvPr>
        </p:nvSpPr>
        <p:spPr/>
        <p:txBody>
          <a:bodyPr/>
          <a:lstStyle/>
          <a:p>
            <a:endParaRPr lang="fi-FI"/>
          </a:p>
        </p:txBody>
      </p:sp>
      <p:pic>
        <p:nvPicPr>
          <p:cNvPr id="5" name="Sisällön paikkamerkki 4">
            <a:extLst>
              <a:ext uri="{FF2B5EF4-FFF2-40B4-BE49-F238E27FC236}">
                <a16:creationId xmlns:a16="http://schemas.microsoft.com/office/drawing/2014/main" id="{BF4BD901-3204-4CA9-966F-88E79756D8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4345" y="382385"/>
            <a:ext cx="10758311" cy="6051550"/>
          </a:xfrm>
        </p:spPr>
      </p:pic>
    </p:spTree>
    <p:extLst>
      <p:ext uri="{BB962C8B-B14F-4D97-AF65-F5344CB8AC3E}">
        <p14:creationId xmlns:p14="http://schemas.microsoft.com/office/powerpoint/2010/main" val="559560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38657A-8B7E-4B6C-A10E-806AE7B7F95B}"/>
              </a:ext>
            </a:extLst>
          </p:cNvPr>
          <p:cNvSpPr>
            <a:spLocks noGrp="1"/>
          </p:cNvSpPr>
          <p:nvPr>
            <p:ph type="title"/>
          </p:nvPr>
        </p:nvSpPr>
        <p:spPr/>
        <p:txBody>
          <a:bodyPr rtlCol="0">
            <a:normAutofit fontScale="90000"/>
          </a:bodyPr>
          <a:lstStyle/>
          <a:p>
            <a:r>
              <a:rPr lang="fi-FI" sz="4000" b="1" dirty="0">
                <a:latin typeface="Bodoni MT" panose="02070603080606020203" pitchFamily="18" charset="0"/>
              </a:rPr>
              <a:t>4. </a:t>
            </a:r>
            <a:r>
              <a:rPr lang="fi-FI" sz="3600" b="1" i="0" dirty="0">
                <a:solidFill>
                  <a:srgbClr val="17191C"/>
                </a:solidFill>
                <a:effectLst/>
                <a:latin typeface="Open Sans" panose="020B0606030504020204" pitchFamily="34" charset="0"/>
              </a:rPr>
              <a:t>Kunta vahvistaa perheiden tukipalveluiden rakenteita moniammatillisessa yhteistyössä. Lisätään tietoisuutta kynnyksettömistä tukipalveluista (esim. perheohjaamo ja Perhetupa </a:t>
            </a:r>
            <a:r>
              <a:rPr lang="fi-FI" sz="3600" b="1" i="0" dirty="0" err="1">
                <a:solidFill>
                  <a:srgbClr val="17191C"/>
                </a:solidFill>
                <a:effectLst/>
                <a:latin typeface="Open Sans" panose="020B0606030504020204" pitchFamily="34" charset="0"/>
              </a:rPr>
              <a:t>Soffa</a:t>
            </a:r>
            <a:r>
              <a:rPr lang="fi-FI" sz="3600" b="1" i="0" dirty="0">
                <a:solidFill>
                  <a:srgbClr val="17191C"/>
                </a:solidFill>
                <a:effectLst/>
                <a:latin typeface="Open Sans" panose="020B0606030504020204" pitchFamily="34" charset="0"/>
              </a:rPr>
              <a:t>). Vakiinnutetaan perheohjaamon resurssit.</a:t>
            </a:r>
            <a:br>
              <a:rPr lang="fi-FI" sz="1200" b="0" i="0" dirty="0">
                <a:solidFill>
                  <a:srgbClr val="17191C"/>
                </a:solidFill>
                <a:effectLst/>
                <a:latin typeface="Open Sans" panose="020B0606030504020204" pitchFamily="34" charset="0"/>
              </a:rPr>
            </a:br>
            <a:endParaRPr lang="fi-FI" sz="4000" dirty="0">
              <a:latin typeface="Bodoni MT" panose="02070603080606020203" pitchFamily="18" charset="0"/>
            </a:endParaRPr>
          </a:p>
        </p:txBody>
      </p:sp>
      <p:sp>
        <p:nvSpPr>
          <p:cNvPr id="3" name="Sisällön paikkamerkki 2">
            <a:extLst>
              <a:ext uri="{FF2B5EF4-FFF2-40B4-BE49-F238E27FC236}">
                <a16:creationId xmlns:a16="http://schemas.microsoft.com/office/drawing/2014/main" id="{5E50C1E8-A3C4-4E79-8384-A72C2430432A}"/>
              </a:ext>
            </a:extLst>
          </p:cNvPr>
          <p:cNvSpPr>
            <a:spLocks noGrp="1"/>
          </p:cNvSpPr>
          <p:nvPr>
            <p:ph idx="1"/>
          </p:nvPr>
        </p:nvSpPr>
        <p:spPr>
          <a:xfrm>
            <a:off x="1251678" y="4225771"/>
            <a:ext cx="10178322" cy="2352582"/>
          </a:xfrm>
        </p:spPr>
        <p:txBody>
          <a:bodyPr rtlCol="0"/>
          <a:lstStyle/>
          <a:p>
            <a:pPr rtl="0"/>
            <a:r>
              <a:rPr lang="fi-FI" sz="2800" dirty="0">
                <a:latin typeface="Times New Roman" panose="02020603050405020304" pitchFamily="18" charset="0"/>
                <a:cs typeface="Times New Roman" panose="02020603050405020304" pitchFamily="18" charset="0"/>
              </a:rPr>
              <a:t>Kunta ja hyvinvointialue – uusi yhteistyö</a:t>
            </a:r>
          </a:p>
          <a:p>
            <a:pPr rtl="0"/>
            <a:r>
              <a:rPr lang="fi-FI" sz="2800" dirty="0">
                <a:latin typeface="Times New Roman" panose="02020603050405020304" pitchFamily="18" charset="0"/>
                <a:cs typeface="Times New Roman" panose="02020603050405020304" pitchFamily="18" charset="0"/>
              </a:rPr>
              <a:t>Perheohjaamon resurssien vakiinnuttaminen talousarvioon</a:t>
            </a:r>
          </a:p>
          <a:p>
            <a:pPr rtl="0"/>
            <a:r>
              <a:rPr lang="fi-FI" sz="2800" dirty="0">
                <a:latin typeface="Times New Roman" panose="02020603050405020304" pitchFamily="18" charset="0"/>
                <a:cs typeface="Times New Roman" panose="02020603050405020304" pitchFamily="18" charset="0"/>
              </a:rPr>
              <a:t>Tiedottaminen</a:t>
            </a:r>
          </a:p>
          <a:p>
            <a:pPr rtl="0"/>
            <a:endParaRPr lang="fi-FI" dirty="0"/>
          </a:p>
        </p:txBody>
      </p:sp>
    </p:spTree>
    <p:extLst>
      <p:ext uri="{BB962C8B-B14F-4D97-AF65-F5344CB8AC3E}">
        <p14:creationId xmlns:p14="http://schemas.microsoft.com/office/powerpoint/2010/main" val="4058726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38657A-8B7E-4B6C-A10E-806AE7B7F95B}"/>
              </a:ext>
            </a:extLst>
          </p:cNvPr>
          <p:cNvSpPr>
            <a:spLocks noGrp="1"/>
          </p:cNvSpPr>
          <p:nvPr>
            <p:ph type="title"/>
          </p:nvPr>
        </p:nvSpPr>
        <p:spPr>
          <a:xfrm>
            <a:off x="1251678" y="382384"/>
            <a:ext cx="10178322" cy="2085607"/>
          </a:xfrm>
        </p:spPr>
        <p:txBody>
          <a:bodyPr rtlCol="0">
            <a:noAutofit/>
          </a:bodyPr>
          <a:lstStyle/>
          <a:p>
            <a:pPr algn="l"/>
            <a:r>
              <a:rPr lang="fi-FI" sz="3200" b="1" i="0" dirty="0">
                <a:solidFill>
                  <a:srgbClr val="17191C"/>
                </a:solidFill>
                <a:effectLst/>
                <a:latin typeface="Open Sans" panose="020B0606030504020204" pitchFamily="34" charset="0"/>
              </a:rPr>
              <a:t>5. Laaditaan koko kaupunkia koskeva lasten ja nuorten kiusaamisen ehkäisyn ohjelma. Toteutumisen arviointi vuosittain.</a:t>
            </a:r>
          </a:p>
        </p:txBody>
      </p:sp>
      <p:sp>
        <p:nvSpPr>
          <p:cNvPr id="3" name="Sisällön paikkamerkki 2">
            <a:extLst>
              <a:ext uri="{FF2B5EF4-FFF2-40B4-BE49-F238E27FC236}">
                <a16:creationId xmlns:a16="http://schemas.microsoft.com/office/drawing/2014/main" id="{5E50C1E8-A3C4-4E79-8384-A72C2430432A}"/>
              </a:ext>
            </a:extLst>
          </p:cNvPr>
          <p:cNvSpPr>
            <a:spLocks noGrp="1"/>
          </p:cNvSpPr>
          <p:nvPr>
            <p:ph idx="1"/>
          </p:nvPr>
        </p:nvSpPr>
        <p:spPr>
          <a:xfrm>
            <a:off x="1251678" y="3045041"/>
            <a:ext cx="10178322" cy="2834551"/>
          </a:xfrm>
        </p:spPr>
        <p:txBody>
          <a:bodyPr rtlCol="0"/>
          <a:lstStyle/>
          <a:p>
            <a:pPr rtl="0"/>
            <a:r>
              <a:rPr lang="fi-FI" sz="2800" dirty="0">
                <a:latin typeface="Times New Roman" panose="02020603050405020304" pitchFamily="18" charset="0"/>
                <a:cs typeface="Times New Roman" panose="02020603050405020304" pitchFamily="18" charset="0"/>
              </a:rPr>
              <a:t>Valtuustoaloite kasvatus- ja opetuslautakunnan valmistelussa</a:t>
            </a:r>
          </a:p>
          <a:p>
            <a:pPr rtl="0"/>
            <a:r>
              <a:rPr lang="fi-FI" sz="2800" dirty="0">
                <a:latin typeface="Times New Roman" panose="02020603050405020304" pitchFamily="18" charset="0"/>
                <a:cs typeface="Times New Roman" panose="02020603050405020304" pitchFamily="18" charset="0"/>
              </a:rPr>
              <a:t>TÄRKEÄÄ: Lasten ja nuorten osallisuus – Miten kuullaan prosessissa?  </a:t>
            </a:r>
          </a:p>
          <a:p>
            <a:pPr rtl="0"/>
            <a:endParaRPr lang="fi-FI" dirty="0"/>
          </a:p>
        </p:txBody>
      </p:sp>
    </p:spTree>
    <p:extLst>
      <p:ext uri="{BB962C8B-B14F-4D97-AF65-F5344CB8AC3E}">
        <p14:creationId xmlns:p14="http://schemas.microsoft.com/office/powerpoint/2010/main" val="1180685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Puolivapaa piirto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2" name="Suorakulmio 11">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Suorakulmio 13">
            <a:extLst>
              <a:ext uri="{FF2B5EF4-FFF2-40B4-BE49-F238E27FC236}">
                <a16:creationId xmlns:a16="http://schemas.microsoft.com/office/drawing/2014/main" id="{B89090F2-B101-458B-9AFF-27327443BB09}"/>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i-FI"/>
          </a:p>
        </p:txBody>
      </p:sp>
      <p:sp>
        <p:nvSpPr>
          <p:cNvPr id="16" name="Puolivapaa piirto 6">
            <a:extLst>
              <a:ext uri="{FF2B5EF4-FFF2-40B4-BE49-F238E27FC236}">
                <a16:creationId xmlns:a16="http://schemas.microsoft.com/office/drawing/2014/main" id="{526C103B-17BD-4B48-AB6F-0D9EF826AAC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 name="Otsikko 1">
            <a:extLst>
              <a:ext uri="{FF2B5EF4-FFF2-40B4-BE49-F238E27FC236}">
                <a16:creationId xmlns:a16="http://schemas.microsoft.com/office/drawing/2014/main" id="{E2BA12E3-E0DD-4573-B106-10742AA3E12D}"/>
              </a:ext>
            </a:extLst>
          </p:cNvPr>
          <p:cNvSpPr>
            <a:spLocks noGrp="1"/>
          </p:cNvSpPr>
          <p:nvPr>
            <p:ph type="title"/>
          </p:nvPr>
        </p:nvSpPr>
        <p:spPr>
          <a:xfrm>
            <a:off x="4914900" y="186431"/>
            <a:ext cx="6548882" cy="6560597"/>
          </a:xfrm>
        </p:spPr>
        <p:txBody>
          <a:bodyPr vert="horz" lIns="91440" tIns="45720" rIns="91440" bIns="45720" rtlCol="0" anchor="ctr">
            <a:noAutofit/>
          </a:bodyPr>
          <a:lstStyle/>
          <a:p>
            <a:pPr fontAlgn="base">
              <a:spcAft>
                <a:spcPts val="1575"/>
              </a:spcAft>
            </a:pPr>
            <a:r>
              <a:rPr lang="en-US" sz="18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THL:n</a:t>
            </a: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ohjevihkonen</a:t>
            </a:r>
            <a:b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8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https://www.julkari.fi/bitstream/handle/10024/136377/PP_LAVA_prosessikuvaus_vihr_lape_ilme.pdf?sequence=1&amp;isAllowed=y</a:t>
            </a:r>
            <a:br>
              <a:rPr lang="en-US" sz="18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br>
              <a:rPr lang="en-US" sz="18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fi-FI"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Etelä-Pohjanmaan lapsivaikutusten arviointimalli LAVA</a:t>
            </a:r>
            <a:br>
              <a:rPr lang="fi-FI"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fi-FI"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4"/>
              </a:rPr>
              <a:t>https://bin.yhdistysavain.fi/1562937/Yugecjd51fcy3mUJalMq0RbVd9/EPn%20LAVA_malli%202018.pdf</a:t>
            </a:r>
            <a:br>
              <a:rPr lang="fi-FI"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br>
              <a:rPr lang="fi-FI"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fi-FI"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LAPSEN OIKEUDET PÄÄTÖKSEN VALMISTELUSSA</a:t>
            </a:r>
            <a:br>
              <a:rPr lang="fi-FI"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fi-FI"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5"/>
              </a:rPr>
              <a:t>https://www.youtube.com/watch?v=yq0UlD7Qmks</a:t>
            </a:r>
            <a:br>
              <a:rPr lang="fi-FI"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br>
              <a:rPr lang="fi-FI" sz="1800" dirty="0">
                <a:effectLst/>
                <a:latin typeface="Calibri" panose="020F0502020204030204" pitchFamily="34" charset="0"/>
                <a:ea typeface="Calibri" panose="020F0502020204030204" pitchFamily="34" charset="0"/>
              </a:rPr>
            </a:br>
            <a:endParaRPr lang="fi-FI" sz="1800" dirty="0">
              <a:effectLst/>
              <a:latin typeface="Calibri" panose="020F0502020204030204" pitchFamily="34" charset="0"/>
              <a:ea typeface="Calibri" panose="020F0502020204030204" pitchFamily="34" charset="0"/>
            </a:endParaRPr>
          </a:p>
        </p:txBody>
      </p:sp>
      <p:pic>
        <p:nvPicPr>
          <p:cNvPr id="7" name="Grafiikka 6" descr="Kysymysmerkki">
            <a:extLst>
              <a:ext uri="{FF2B5EF4-FFF2-40B4-BE49-F238E27FC236}">
                <a16:creationId xmlns:a16="http://schemas.microsoft.com/office/drawing/2014/main" id="{ACAAF5D7-299C-47E0-BF58-5B55CABE4EA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40971" y="1729957"/>
            <a:ext cx="3398085" cy="3398085"/>
          </a:xfrm>
          <a:prstGeom prst="rect">
            <a:avLst/>
          </a:prstGeom>
        </p:spPr>
      </p:pic>
      <p:sp>
        <p:nvSpPr>
          <p:cNvPr id="18" name="Suorakulmio 17">
            <a:extLst>
              <a:ext uri="{FF2B5EF4-FFF2-40B4-BE49-F238E27FC236}">
                <a16:creationId xmlns:a16="http://schemas.microsoft.com/office/drawing/2014/main" id="{E9EC3243-CA25-4485-A7FE-8B014192384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isällön paikkamerkki 2">
            <a:extLst>
              <a:ext uri="{FF2B5EF4-FFF2-40B4-BE49-F238E27FC236}">
                <a16:creationId xmlns:a16="http://schemas.microsoft.com/office/drawing/2014/main" id="{C5419D58-BC25-49DA-8347-58B287F90DF0}"/>
              </a:ext>
            </a:extLst>
          </p:cNvPr>
          <p:cNvSpPr>
            <a:spLocks noGrp="1"/>
          </p:cNvSpPr>
          <p:nvPr>
            <p:ph idx="1"/>
          </p:nvPr>
        </p:nvSpPr>
        <p:spPr>
          <a:xfrm>
            <a:off x="5123687" y="4881152"/>
            <a:ext cx="6300215" cy="1020027"/>
          </a:xfrm>
        </p:spPr>
        <p:txBody>
          <a:bodyPr vert="horz" lIns="91440" tIns="45720" rIns="91440" bIns="45720" rtlCol="0" anchor="t">
            <a:normAutofit/>
          </a:bodyPr>
          <a:lstStyle/>
          <a:p>
            <a:pPr marL="0" indent="0" algn="ctr" rtl="0">
              <a:lnSpc>
                <a:spcPct val="100000"/>
              </a:lnSpc>
              <a:buNone/>
            </a:pPr>
            <a:endParaRPr lang="fi-FI" sz="2800" b="1" cap="all" spc="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9926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Suorakulmio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sp>
        <p:nvSpPr>
          <p:cNvPr id="15" name="Vapaamuotoinen: Muoto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16" name="Suorakulmio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tsikko 1">
            <a:extLst>
              <a:ext uri="{FF2B5EF4-FFF2-40B4-BE49-F238E27FC236}">
                <a16:creationId xmlns:a16="http://schemas.microsoft.com/office/drawing/2014/main" id="{AA3CBCD6-EAB9-4FFF-BE53-A44BD32B7288}"/>
              </a:ext>
            </a:extLst>
          </p:cNvPr>
          <p:cNvSpPr>
            <a:spLocks noGrp="1"/>
          </p:cNvSpPr>
          <p:nvPr>
            <p:ph type="title"/>
          </p:nvPr>
        </p:nvSpPr>
        <p:spPr>
          <a:xfrm>
            <a:off x="931933" y="1162940"/>
            <a:ext cx="4515598" cy="4532120"/>
          </a:xfrm>
        </p:spPr>
        <p:txBody>
          <a:bodyPr rtlCol="0" anchor="ctr">
            <a:normAutofit/>
          </a:bodyPr>
          <a:lstStyle/>
          <a:p>
            <a:pPr rtl="0"/>
            <a:r>
              <a:rPr lang="fi-FI" sz="4000" dirty="0">
                <a:solidFill>
                  <a:srgbClr val="2A1A00"/>
                </a:solidFill>
                <a:latin typeface="Bodoni MT" panose="02070603080606020203" pitchFamily="18" charset="0"/>
              </a:rPr>
              <a:t>KAIKEN TAKANA ON LAPSEN OIKEUKSIEN SOPIMUS</a:t>
            </a:r>
          </a:p>
        </p:txBody>
      </p:sp>
      <p:sp>
        <p:nvSpPr>
          <p:cNvPr id="3" name="Sisällön paikkamerkki 2">
            <a:extLst>
              <a:ext uri="{FF2B5EF4-FFF2-40B4-BE49-F238E27FC236}">
                <a16:creationId xmlns:a16="http://schemas.microsoft.com/office/drawing/2014/main" id="{5CBE1F60-FB9A-4C02-94AC-E5C4C13586F5}"/>
              </a:ext>
            </a:extLst>
          </p:cNvPr>
          <p:cNvSpPr>
            <a:spLocks noGrp="1"/>
          </p:cNvSpPr>
          <p:nvPr>
            <p:ph idx="1"/>
          </p:nvPr>
        </p:nvSpPr>
        <p:spPr>
          <a:xfrm>
            <a:off x="6749271" y="270933"/>
            <a:ext cx="5250818" cy="6333067"/>
          </a:xfrm>
        </p:spPr>
        <p:txBody>
          <a:bodyPr rtlCol="0" anchor="ctr">
            <a:normAutofit/>
          </a:bodyPr>
          <a:lstStyle/>
          <a:p>
            <a:pPr rtl="0"/>
            <a:r>
              <a:rPr lang="fi-FI" sz="2800" dirty="0">
                <a:latin typeface="Times New Roman" panose="02020603050405020304" pitchFamily="18" charset="0"/>
                <a:cs typeface="Times New Roman" panose="02020603050405020304" pitchFamily="18" charset="0"/>
              </a:rPr>
              <a:t>Lapsuus on poikkeuksellinen ja ainutlaatuinen jakso ihmisen elämässä. Sille perustuu sekä yksilön että yhteiskunnan tulevaisuus. Siksi YK:n lapsen oikeuksien sopimus takaa lapsille erityiset oikeudet, joita muilla ei ole. </a:t>
            </a:r>
          </a:p>
          <a:p>
            <a:pPr rtl="0"/>
            <a:r>
              <a:rPr lang="fi-FI" sz="2800" dirty="0">
                <a:latin typeface="Times New Roman" panose="02020603050405020304" pitchFamily="18" charset="0"/>
                <a:cs typeface="Times New Roman" panose="02020603050405020304" pitchFamily="18" charset="0"/>
              </a:rPr>
              <a:t>Lapsen oikeudet perustuvat lakiin</a:t>
            </a:r>
          </a:p>
          <a:p>
            <a:pPr rtl="0"/>
            <a:r>
              <a:rPr lang="fi-FI" sz="2800" b="1" dirty="0">
                <a:latin typeface="Times New Roman" panose="02020603050405020304" pitchFamily="18" charset="0"/>
                <a:cs typeface="Times New Roman" panose="02020603050405020304" pitchFamily="18" charset="0"/>
              </a:rPr>
              <a:t>Lapsen oikeudet = aikuisen velvollisuus</a:t>
            </a:r>
          </a:p>
        </p:txBody>
      </p:sp>
    </p:spTree>
    <p:extLst>
      <p:ext uri="{BB962C8B-B14F-4D97-AF65-F5344CB8AC3E}">
        <p14:creationId xmlns:p14="http://schemas.microsoft.com/office/powerpoint/2010/main" val="2257163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38657A-8B7E-4B6C-A10E-806AE7B7F95B}"/>
              </a:ext>
            </a:extLst>
          </p:cNvPr>
          <p:cNvSpPr>
            <a:spLocks noGrp="1"/>
          </p:cNvSpPr>
          <p:nvPr>
            <p:ph type="title"/>
          </p:nvPr>
        </p:nvSpPr>
        <p:spPr>
          <a:xfrm>
            <a:off x="1251678" y="382384"/>
            <a:ext cx="10178322" cy="771713"/>
          </a:xfrm>
        </p:spPr>
        <p:txBody>
          <a:bodyPr rtlCol="0">
            <a:noAutofit/>
          </a:bodyPr>
          <a:lstStyle/>
          <a:p>
            <a:pPr algn="l"/>
            <a:r>
              <a:rPr lang="fi-FI" sz="3200" b="1" i="0" dirty="0">
                <a:solidFill>
                  <a:srgbClr val="17191C"/>
                </a:solidFill>
                <a:effectLst/>
                <a:latin typeface="Open Sans" panose="020B0606030504020204" pitchFamily="34" charset="0"/>
              </a:rPr>
              <a:t>MUITA TYÖKALUJA</a:t>
            </a:r>
          </a:p>
        </p:txBody>
      </p:sp>
      <p:sp>
        <p:nvSpPr>
          <p:cNvPr id="3" name="Sisällön paikkamerkki 2">
            <a:extLst>
              <a:ext uri="{FF2B5EF4-FFF2-40B4-BE49-F238E27FC236}">
                <a16:creationId xmlns:a16="http://schemas.microsoft.com/office/drawing/2014/main" id="{5E50C1E8-A3C4-4E79-8384-A72C2430432A}"/>
              </a:ext>
            </a:extLst>
          </p:cNvPr>
          <p:cNvSpPr>
            <a:spLocks noGrp="1"/>
          </p:cNvSpPr>
          <p:nvPr>
            <p:ph idx="1"/>
          </p:nvPr>
        </p:nvSpPr>
        <p:spPr>
          <a:xfrm>
            <a:off x="1251678" y="1899821"/>
            <a:ext cx="10178322" cy="3979771"/>
          </a:xfrm>
        </p:spPr>
        <p:txBody>
          <a:bodyPr rtlCol="0">
            <a:normAutofit/>
          </a:bodyPr>
          <a:lstStyle/>
          <a:p>
            <a:pPr rtl="0"/>
            <a:r>
              <a:rPr lang="fi-FI" sz="2800" dirty="0">
                <a:latin typeface="Times New Roman" panose="02020603050405020304" pitchFamily="18" charset="0"/>
                <a:cs typeface="Times New Roman" panose="02020603050405020304" pitchFamily="18" charset="0"/>
              </a:rPr>
              <a:t>Lapsibudjetointi (LABU) </a:t>
            </a:r>
            <a:br>
              <a:rPr lang="fi-FI" sz="2800" dirty="0">
                <a:latin typeface="Times New Roman" panose="02020603050405020304" pitchFamily="18" charset="0"/>
                <a:cs typeface="Times New Roman" panose="02020603050405020304" pitchFamily="18" charset="0"/>
              </a:rPr>
            </a:br>
            <a:r>
              <a:rPr lang="fi-FI" sz="2400" dirty="0"/>
              <a:t>Lapsibudjetointi tarkoittaa kunnan, maakunnan tai valtion talousarvion tarkastelemista lapsenoikeusnäkökulmasta. Kyse on sekä </a:t>
            </a:r>
          </a:p>
          <a:p>
            <a:pPr marL="0" indent="0" rtl="0">
              <a:buNone/>
            </a:pPr>
            <a:r>
              <a:rPr lang="fi-FI" sz="2400" dirty="0"/>
              <a:t>	1) lapsiin kohdistuvien määrärahojen jäljittämisestä ja seurannasta eli 	lapsilähtöisestä budjettianalyysista; että </a:t>
            </a:r>
          </a:p>
          <a:p>
            <a:pPr marL="0" indent="0" rtl="0">
              <a:buNone/>
            </a:pPr>
            <a:r>
              <a:rPr lang="fi-FI" sz="2400" dirty="0"/>
              <a:t>	2) talousarviopäätösten lapsivaikutusten arvioinnista.</a:t>
            </a:r>
            <a:endParaRPr lang="fi-FI" sz="2800" dirty="0">
              <a:latin typeface="Times New Roman" panose="02020603050405020304" pitchFamily="18" charset="0"/>
              <a:cs typeface="Times New Roman" panose="02020603050405020304" pitchFamily="18" charset="0"/>
            </a:endParaRPr>
          </a:p>
          <a:p>
            <a:pPr marL="0" indent="0" rtl="0">
              <a:buNone/>
            </a:pPr>
            <a:r>
              <a:rPr lang="fi-FI" sz="2800" dirty="0">
                <a:latin typeface="Times New Roman" panose="02020603050405020304" pitchFamily="18" charset="0"/>
                <a:cs typeface="Times New Roman" panose="02020603050405020304" pitchFamily="18" charset="0"/>
                <a:hlinkClick r:id="rId3"/>
              </a:rPr>
              <a:t>https://stm.fi/documents/1271139/2802197/Lapsibudjetointi.pdf/a90cbc3e-dcf3-4bef-b53a-0361444a02f3/Lapsibudjetointi.pdf.pdf</a:t>
            </a:r>
            <a:endParaRPr lang="fi-FI" sz="2800" dirty="0">
              <a:latin typeface="Times New Roman" panose="02020603050405020304" pitchFamily="18" charset="0"/>
              <a:cs typeface="Times New Roman" panose="02020603050405020304" pitchFamily="18" charset="0"/>
            </a:endParaRPr>
          </a:p>
          <a:p>
            <a:pPr rtl="0"/>
            <a:endParaRPr lang="fi-FI" dirty="0"/>
          </a:p>
        </p:txBody>
      </p:sp>
    </p:spTree>
    <p:extLst>
      <p:ext uri="{BB962C8B-B14F-4D97-AF65-F5344CB8AC3E}">
        <p14:creationId xmlns:p14="http://schemas.microsoft.com/office/powerpoint/2010/main" val="566138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Puolivapaa piirto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2" name="Suorakulmio 11">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Suorakulmio 13">
            <a:extLst>
              <a:ext uri="{FF2B5EF4-FFF2-40B4-BE49-F238E27FC236}">
                <a16:creationId xmlns:a16="http://schemas.microsoft.com/office/drawing/2014/main" id="{B89090F2-B101-458B-9AFF-27327443BB09}"/>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i-FI"/>
          </a:p>
        </p:txBody>
      </p:sp>
      <p:sp>
        <p:nvSpPr>
          <p:cNvPr id="16" name="Puolivapaa piirto 6">
            <a:extLst>
              <a:ext uri="{FF2B5EF4-FFF2-40B4-BE49-F238E27FC236}">
                <a16:creationId xmlns:a16="http://schemas.microsoft.com/office/drawing/2014/main" id="{526C103B-17BD-4B48-AB6F-0D9EF826AAC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 name="Otsikko 1">
            <a:extLst>
              <a:ext uri="{FF2B5EF4-FFF2-40B4-BE49-F238E27FC236}">
                <a16:creationId xmlns:a16="http://schemas.microsoft.com/office/drawing/2014/main" id="{E2BA12E3-E0DD-4573-B106-10742AA3E12D}"/>
              </a:ext>
            </a:extLst>
          </p:cNvPr>
          <p:cNvSpPr>
            <a:spLocks noGrp="1"/>
          </p:cNvSpPr>
          <p:nvPr>
            <p:ph type="title"/>
          </p:nvPr>
        </p:nvSpPr>
        <p:spPr>
          <a:xfrm>
            <a:off x="4914900" y="186431"/>
            <a:ext cx="6548882" cy="6560597"/>
          </a:xfrm>
        </p:spPr>
        <p:txBody>
          <a:bodyPr vert="horz" lIns="91440" tIns="45720" rIns="91440" bIns="45720" rtlCol="0" anchor="ctr">
            <a:noAutofit/>
          </a:bodyPr>
          <a:lstStyle/>
          <a:p>
            <a:pPr algn="ctr"/>
            <a:r>
              <a:rPr lang="fi-FI" sz="1800" b="0" i="0" dirty="0">
                <a:solidFill>
                  <a:srgbClr val="4A4A4A"/>
                </a:solidFill>
                <a:effectLst/>
                <a:latin typeface="Altis"/>
              </a:rPr>
              <a:t>Tämän sivun kautta otat nopeasti haltuun perusasiat lapsen oikeuksista kunnan toiminnan kannalta. Anna puoli tuntia aikaasi ja perehdy lapsen oikeuksiin alla olevien videoiden ja muiden materiaalien avulla.</a:t>
            </a:r>
            <a:br>
              <a:rPr lang="fi-FI" sz="1800" b="0" i="0" dirty="0">
                <a:solidFill>
                  <a:srgbClr val="4A4A4A"/>
                </a:solidFill>
                <a:effectLst/>
                <a:latin typeface="Altis"/>
              </a:rPr>
            </a:br>
            <a:br>
              <a:rPr lang="fi-FI" sz="800" b="0" i="0" dirty="0">
                <a:solidFill>
                  <a:srgbClr val="4A4A4A"/>
                </a:solidFill>
                <a:effectLst/>
                <a:latin typeface="Altis"/>
              </a:rPr>
            </a:b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https://www.lapsiystavallinenkunta.fi/lapsen-oikeudet-pahkinankuoressa</a:t>
            </a:r>
            <a:b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b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fi-FI" sz="1800" b="0" i="0" dirty="0">
                <a:solidFill>
                  <a:srgbClr val="4A4A4A"/>
                </a:solidFill>
                <a:effectLst/>
                <a:latin typeface="Altis"/>
              </a:rPr>
              <a:t>Lapsen oikeudet toteutuvat tai jäävät toteutumatta arjessa. Sinulla tulee olla osaamista lapsen oikeuksista, jos teet töitä lasten kanssa, mutta yhtä lailla lapsenoikeusosaaminen on tärkeää myös hallinnollisissa töissä. Lapsen oikeudet ovat tärkeä osaamisalue myös, jos olet kunnan luottamushenkilö.</a:t>
            </a:r>
            <a:br>
              <a:rPr lang="fi-FI" sz="1800" b="0" i="0" dirty="0">
                <a:solidFill>
                  <a:srgbClr val="4A4A4A"/>
                </a:solidFill>
                <a:effectLst/>
                <a:latin typeface="Altis"/>
              </a:rPr>
            </a:br>
            <a:br>
              <a:rPr lang="fi-FI" sz="1800" b="0" i="0" dirty="0">
                <a:solidFill>
                  <a:srgbClr val="4A4A4A"/>
                </a:solidFill>
                <a:effectLst/>
                <a:latin typeface="Altis"/>
              </a:rPr>
            </a:br>
            <a:r>
              <a:rPr lang="fi-FI" sz="1800" b="0" i="0" dirty="0">
                <a:solidFill>
                  <a:srgbClr val="4A4A4A"/>
                </a:solidFill>
                <a:effectLst/>
                <a:latin typeface="Altis"/>
              </a:rPr>
              <a:t>Tutustu linkkisivun materiaaleihin ja pohdi, minkä ajatuksen tai toimintatavan sinä voit viedä mukanasi arkeen.</a:t>
            </a:r>
            <a:b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br>
              <a:rPr lang="fi-FI" sz="1800" dirty="0">
                <a:effectLst/>
                <a:latin typeface="Calibri" panose="020F0502020204030204" pitchFamily="34" charset="0"/>
                <a:ea typeface="Calibri" panose="020F0502020204030204" pitchFamily="34" charset="0"/>
              </a:rPr>
            </a:br>
            <a:endParaRPr lang="fi-FI" sz="1800" dirty="0">
              <a:effectLst/>
              <a:latin typeface="Calibri" panose="020F0502020204030204" pitchFamily="34" charset="0"/>
              <a:ea typeface="Calibri" panose="020F0502020204030204" pitchFamily="34" charset="0"/>
            </a:endParaRPr>
          </a:p>
        </p:txBody>
      </p:sp>
      <p:pic>
        <p:nvPicPr>
          <p:cNvPr id="7" name="Grafiikka 6" descr="Kysymysmerkki">
            <a:extLst>
              <a:ext uri="{FF2B5EF4-FFF2-40B4-BE49-F238E27FC236}">
                <a16:creationId xmlns:a16="http://schemas.microsoft.com/office/drawing/2014/main" id="{ACAAF5D7-299C-47E0-BF58-5B55CABE4E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40971" y="1729957"/>
            <a:ext cx="3398085" cy="3398085"/>
          </a:xfrm>
          <a:prstGeom prst="rect">
            <a:avLst/>
          </a:prstGeom>
        </p:spPr>
      </p:pic>
      <p:sp>
        <p:nvSpPr>
          <p:cNvPr id="18" name="Suorakulmio 17">
            <a:extLst>
              <a:ext uri="{FF2B5EF4-FFF2-40B4-BE49-F238E27FC236}">
                <a16:creationId xmlns:a16="http://schemas.microsoft.com/office/drawing/2014/main" id="{E9EC3243-CA25-4485-A7FE-8B014192384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isällön paikkamerkki 2">
            <a:extLst>
              <a:ext uri="{FF2B5EF4-FFF2-40B4-BE49-F238E27FC236}">
                <a16:creationId xmlns:a16="http://schemas.microsoft.com/office/drawing/2014/main" id="{C5419D58-BC25-49DA-8347-58B287F90DF0}"/>
              </a:ext>
            </a:extLst>
          </p:cNvPr>
          <p:cNvSpPr>
            <a:spLocks noGrp="1"/>
          </p:cNvSpPr>
          <p:nvPr>
            <p:ph idx="1"/>
          </p:nvPr>
        </p:nvSpPr>
        <p:spPr>
          <a:xfrm>
            <a:off x="5163567" y="5651542"/>
            <a:ext cx="6300215" cy="1020027"/>
          </a:xfrm>
        </p:spPr>
        <p:txBody>
          <a:bodyPr vert="horz" lIns="91440" tIns="45720" rIns="91440" bIns="45720" rtlCol="0" anchor="t">
            <a:normAutofit/>
          </a:bodyPr>
          <a:lstStyle/>
          <a:p>
            <a:pPr marL="0" indent="0" algn="ctr" rtl="0">
              <a:lnSpc>
                <a:spcPct val="100000"/>
              </a:lnSpc>
              <a:buNone/>
            </a:pPr>
            <a:br>
              <a:rPr lang="fi-FI" sz="2800" b="0" i="0" dirty="0">
                <a:solidFill>
                  <a:srgbClr val="4A4A4A"/>
                </a:solidFill>
                <a:effectLst/>
                <a:latin typeface="Altis"/>
              </a:rPr>
            </a:br>
            <a:endParaRPr lang="fi-FI" sz="2800" b="1" cap="all" spc="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171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rtlCol="0"/>
          <a:lstStyle/>
          <a:p>
            <a:pPr rtl="0"/>
            <a:r>
              <a:rPr lang="fi-FI" dirty="0"/>
              <a:t>Dian otsikko</a:t>
            </a:r>
          </a:p>
        </p:txBody>
      </p:sp>
      <p:sp>
        <p:nvSpPr>
          <p:cNvPr id="6" name="Tekstiruutu 5">
            <a:extLst>
              <a:ext uri="{FF2B5EF4-FFF2-40B4-BE49-F238E27FC236}">
                <a16:creationId xmlns:a16="http://schemas.microsoft.com/office/drawing/2014/main" id="{51CA1257-66A3-465A-A773-E2D1F421929F}"/>
              </a:ext>
            </a:extLst>
          </p:cNvPr>
          <p:cNvSpPr txBox="1"/>
          <p:nvPr/>
        </p:nvSpPr>
        <p:spPr>
          <a:xfrm>
            <a:off x="3486372" y="2360809"/>
            <a:ext cx="8487104" cy="1569660"/>
          </a:xfrm>
          <a:prstGeom prst="rect">
            <a:avLst/>
          </a:prstGeom>
          <a:noFill/>
        </p:spPr>
        <p:txBody>
          <a:bodyPr wrap="square" rtlCol="0">
            <a:spAutoFit/>
          </a:bodyPr>
          <a:lstStyle/>
          <a:p>
            <a:pPr rtl="0"/>
            <a:r>
              <a:rPr lang="fi-FI" sz="4800" b="1" i="0" dirty="0">
                <a:effectLst/>
              </a:rPr>
              <a:t>KIITOS, ETTÄ OLET LASTEN PUOLELLA! </a:t>
            </a:r>
            <a:endParaRPr lang="fi-FI" sz="4800" b="1" dirty="0"/>
          </a:p>
        </p:txBody>
      </p:sp>
    </p:spTree>
    <p:extLst>
      <p:ext uri="{BB962C8B-B14F-4D97-AF65-F5344CB8AC3E}">
        <p14:creationId xmlns:p14="http://schemas.microsoft.com/office/powerpoint/2010/main" val="3338911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D873B3BC-A2CE-4AE9-A3A9-82BB0F829EFA}"/>
              </a:ext>
            </a:extLst>
          </p:cNvPr>
          <p:cNvSpPr txBox="1"/>
          <p:nvPr/>
        </p:nvSpPr>
        <p:spPr>
          <a:xfrm>
            <a:off x="4210234" y="2740526"/>
            <a:ext cx="4196919" cy="1200329"/>
          </a:xfrm>
          <a:prstGeom prst="rect">
            <a:avLst/>
          </a:prstGeom>
          <a:noFill/>
        </p:spPr>
        <p:txBody>
          <a:bodyPr wrap="square">
            <a:spAutoFit/>
          </a:bodyPr>
          <a:lstStyle/>
          <a:p>
            <a:r>
              <a:rPr lang="fi-FI" sz="2400" dirty="0">
                <a:hlinkClick r:id="rId3"/>
              </a:rPr>
              <a:t>https://kauhajoki.fi/kaupunki-ja-hallinto/lapsiystavallinen-kunta/</a:t>
            </a:r>
            <a:endParaRPr lang="fi-FI" sz="2400" dirty="0"/>
          </a:p>
          <a:p>
            <a:endParaRPr lang="fi-FI" sz="2400" dirty="0"/>
          </a:p>
        </p:txBody>
      </p:sp>
    </p:spTree>
    <p:extLst>
      <p:ext uri="{BB962C8B-B14F-4D97-AF65-F5344CB8AC3E}">
        <p14:creationId xmlns:p14="http://schemas.microsoft.com/office/powerpoint/2010/main" val="1118738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4A204F-71D8-415B-9C4C-70B2F2F18715}"/>
              </a:ext>
            </a:extLst>
          </p:cNvPr>
          <p:cNvSpPr>
            <a:spLocks noGrp="1"/>
          </p:cNvSpPr>
          <p:nvPr>
            <p:ph type="title"/>
          </p:nvPr>
        </p:nvSpPr>
        <p:spPr>
          <a:xfrm>
            <a:off x="917575" y="645106"/>
            <a:ext cx="4275314" cy="5421435"/>
          </a:xfrm>
        </p:spPr>
        <p:txBody>
          <a:bodyPr rtlCol="0" anchor="ctr">
            <a:normAutofit/>
          </a:bodyPr>
          <a:lstStyle/>
          <a:p>
            <a:pPr algn="ctr" rtl="0"/>
            <a:r>
              <a:rPr lang="fi-FI" sz="4400" dirty="0">
                <a:solidFill>
                  <a:srgbClr val="606060"/>
                </a:solidFill>
                <a:effectLst/>
                <a:latin typeface="Bodoni MT" panose="02070603080606020203" pitchFamily="18" charset="0"/>
                <a:ea typeface="Times New Roman" panose="02020603050405020304" pitchFamily="18" charset="0"/>
              </a:rPr>
              <a:t>Sopimuksen sisällön</a:t>
            </a:r>
            <a:br>
              <a:rPr lang="fi-FI" sz="4400" dirty="0">
                <a:solidFill>
                  <a:srgbClr val="606060"/>
                </a:solidFill>
                <a:effectLst/>
                <a:latin typeface="Bodoni MT" panose="02070603080606020203" pitchFamily="18" charset="0"/>
                <a:ea typeface="Times New Roman" panose="02020603050405020304" pitchFamily="18" charset="0"/>
              </a:rPr>
            </a:br>
            <a:r>
              <a:rPr lang="fi-FI" sz="4400" dirty="0">
                <a:solidFill>
                  <a:srgbClr val="606060"/>
                </a:solidFill>
                <a:effectLst/>
                <a:latin typeface="Bodoni MT" panose="02070603080606020203" pitchFamily="18" charset="0"/>
                <a:ea typeface="Times New Roman" panose="02020603050405020304" pitchFamily="18" charset="0"/>
              </a:rPr>
              <a:t>ja toiminnan keskiössä </a:t>
            </a:r>
            <a:endParaRPr lang="fi-FI" sz="4400" dirty="0">
              <a:latin typeface="Bodoni MT" panose="02070603080606020203" pitchFamily="18" charset="0"/>
            </a:endParaRPr>
          </a:p>
        </p:txBody>
      </p:sp>
      <p:graphicFrame>
        <p:nvGraphicFramePr>
          <p:cNvPr id="5" name="Sisällön paikkamerkki 2">
            <a:extLst>
              <a:ext uri="{FF2B5EF4-FFF2-40B4-BE49-F238E27FC236}">
                <a16:creationId xmlns:a16="http://schemas.microsoft.com/office/drawing/2014/main" id="{9D9B547D-5557-42AB-B99C-24742ED0495D}"/>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598520469"/>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198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6E00BA-A2A7-4FBE-B4A6-93B1C13039AA}"/>
              </a:ext>
            </a:extLst>
          </p:cNvPr>
          <p:cNvSpPr>
            <a:spLocks noGrp="1"/>
          </p:cNvSpPr>
          <p:nvPr>
            <p:ph type="title"/>
          </p:nvPr>
        </p:nvSpPr>
        <p:spPr/>
        <p:txBody>
          <a:bodyPr/>
          <a:lstStyle/>
          <a:p>
            <a:r>
              <a:rPr lang="fi-FI" dirty="0">
                <a:latin typeface="+mn-lt"/>
              </a:rPr>
              <a:t>Lapsen oikeudet suomessa</a:t>
            </a:r>
          </a:p>
        </p:txBody>
      </p:sp>
      <p:sp>
        <p:nvSpPr>
          <p:cNvPr id="3" name="Sisällön paikkamerkki 2">
            <a:extLst>
              <a:ext uri="{FF2B5EF4-FFF2-40B4-BE49-F238E27FC236}">
                <a16:creationId xmlns:a16="http://schemas.microsoft.com/office/drawing/2014/main" id="{A4056037-61E7-4ACB-9E98-A15F029BCBEB}"/>
              </a:ext>
            </a:extLst>
          </p:cNvPr>
          <p:cNvSpPr>
            <a:spLocks noGrp="1"/>
          </p:cNvSpPr>
          <p:nvPr>
            <p:ph idx="1"/>
          </p:nvPr>
        </p:nvSpPr>
        <p:spPr>
          <a:xfrm>
            <a:off x="1251678" y="1670755"/>
            <a:ext cx="10178322" cy="4804859"/>
          </a:xfrm>
        </p:spPr>
        <p:txBody>
          <a:bodyPr>
            <a:normAutofit/>
          </a:bodyPr>
          <a:lstStyle/>
          <a:p>
            <a:r>
              <a:rPr lang="fi-FI" sz="2000" b="1" dirty="0"/>
              <a:t>Suomi on maailman mittakaavassa erittäin hyvinvoiva pohjoismainen oikeusvaltio, ja meidän on helppo todeta, että moni asia on täällä jo hyvässä kunnossa.</a:t>
            </a:r>
            <a:r>
              <a:rPr lang="fi-FI" sz="2000" dirty="0"/>
              <a:t> Samalla voimme harhautua ajattelemaan, että ihmisoikeudet toteutuvat Suomen kaltaisessa maassa itsestään. Näin ei ole. </a:t>
            </a:r>
          </a:p>
          <a:p>
            <a:r>
              <a:rPr lang="fi-FI" sz="2000" b="1" dirty="0"/>
              <a:t>Suomi on saanut sopimusta valvovalta komitealta huomautuksia </a:t>
            </a:r>
          </a:p>
          <a:p>
            <a:pPr lvl="1"/>
            <a:r>
              <a:rPr lang="fi-FI" sz="2000" dirty="0"/>
              <a:t>siitä, että lapset ovat kovin eriarvoisessa asemassa sen mukaan, missä kunnassa he asuvat.</a:t>
            </a:r>
          </a:p>
          <a:p>
            <a:pPr lvl="1"/>
            <a:r>
              <a:rPr lang="fi-FI" sz="2000" dirty="0"/>
              <a:t>yhdenvertaisuuden laiminlyönneistä: köyhissä perheissä elävien, vammaisten, vähemmistöihin kuuluvien, maahanmuuttajataustaisten ja sijaishuollossa olevien elinolosuhteissa on edelleen paljon parannettavaa. </a:t>
            </a:r>
          </a:p>
          <a:p>
            <a:r>
              <a:rPr lang="fi-FI" sz="2000" dirty="0"/>
              <a:t>Lapsen oikeuksien komitea on ilmaissut huolensa siitäkin, että kaikkien </a:t>
            </a:r>
            <a:r>
              <a:rPr lang="fi-FI" sz="2000" b="1" dirty="0"/>
              <a:t>Suomessa elävien lasten etua ei ole aina riittävästi otettu huomioon julkisen vallan päätöksenteossa</a:t>
            </a:r>
            <a:r>
              <a:rPr lang="fi-FI" sz="2000" dirty="0"/>
              <a:t>.</a:t>
            </a:r>
          </a:p>
          <a:p>
            <a:endParaRPr lang="fi-FI" dirty="0"/>
          </a:p>
        </p:txBody>
      </p:sp>
    </p:spTree>
    <p:extLst>
      <p:ext uri="{BB962C8B-B14F-4D97-AF65-F5344CB8AC3E}">
        <p14:creationId xmlns:p14="http://schemas.microsoft.com/office/powerpoint/2010/main" val="126600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Puolivapaa piirto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2" name="Suorakulmio 11">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Suorakulmio 13">
            <a:extLst>
              <a:ext uri="{FF2B5EF4-FFF2-40B4-BE49-F238E27FC236}">
                <a16:creationId xmlns:a16="http://schemas.microsoft.com/office/drawing/2014/main" id="{B89090F2-B101-458B-9AFF-27327443BB09}"/>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i-FI"/>
          </a:p>
        </p:txBody>
      </p:sp>
      <p:sp>
        <p:nvSpPr>
          <p:cNvPr id="16" name="Puolivapaa piirto 6">
            <a:extLst>
              <a:ext uri="{FF2B5EF4-FFF2-40B4-BE49-F238E27FC236}">
                <a16:creationId xmlns:a16="http://schemas.microsoft.com/office/drawing/2014/main" id="{526C103B-17BD-4B48-AB6F-0D9EF826AAC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 name="Otsikko 1">
            <a:extLst>
              <a:ext uri="{FF2B5EF4-FFF2-40B4-BE49-F238E27FC236}">
                <a16:creationId xmlns:a16="http://schemas.microsoft.com/office/drawing/2014/main" id="{E2BA12E3-E0DD-4573-B106-10742AA3E12D}"/>
              </a:ext>
            </a:extLst>
          </p:cNvPr>
          <p:cNvSpPr>
            <a:spLocks noGrp="1"/>
          </p:cNvSpPr>
          <p:nvPr>
            <p:ph type="title"/>
          </p:nvPr>
        </p:nvSpPr>
        <p:spPr>
          <a:xfrm>
            <a:off x="4914900" y="1235846"/>
            <a:ext cx="6548882" cy="3717893"/>
          </a:xfrm>
        </p:spPr>
        <p:txBody>
          <a:bodyPr vert="horz" lIns="91440" tIns="45720" rIns="91440" bIns="45720" rtlCol="0" anchor="ctr">
            <a:noAutofit/>
          </a:bodyPr>
          <a:lstStyle/>
          <a:p>
            <a:r>
              <a:rPr lang="fi-FI" sz="1800" b="1" dirty="0">
                <a:effectLst/>
                <a:latin typeface="Calibri" panose="020F0502020204030204" pitchFamily="34" charset="0"/>
                <a:ea typeface="Calibri" panose="020F0502020204030204" pitchFamily="34" charset="0"/>
              </a:rPr>
              <a:t>Lapsen oikeudet - lyhennettynä</a:t>
            </a:r>
            <a:br>
              <a:rPr lang="fi-FI" sz="1800" dirty="0">
                <a:effectLst/>
                <a:latin typeface="Calibri" panose="020F0502020204030204" pitchFamily="34" charset="0"/>
                <a:ea typeface="Calibri" panose="020F0502020204030204" pitchFamily="34" charset="0"/>
              </a:rPr>
            </a:br>
            <a:r>
              <a:rPr lang="fi-FI" sz="1800" u="sng" dirty="0">
                <a:solidFill>
                  <a:srgbClr val="1F4E79"/>
                </a:solidFill>
                <a:effectLst/>
                <a:latin typeface="Calibri" panose="020F0502020204030204" pitchFamily="34" charset="0"/>
                <a:ea typeface="Calibri" panose="020F0502020204030204" pitchFamily="34" charset="0"/>
                <a:cs typeface="Calibri" panose="020F0502020204030204" pitchFamily="34" charset="0"/>
                <a:hlinkClick r:id="rId3"/>
              </a:rPr>
              <a:t>https://www.unicef.fi/lapsen-oikeudet/sopimus-lyhennettyna/</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 </a:t>
            </a:r>
            <a:br>
              <a:rPr lang="fi-FI" sz="1800" dirty="0">
                <a:effectLst/>
                <a:latin typeface="Calibri" panose="020F0502020204030204" pitchFamily="34" charset="0"/>
                <a:ea typeface="Calibri" panose="020F0502020204030204" pitchFamily="34" charset="0"/>
              </a:rPr>
            </a:br>
            <a:r>
              <a:rPr lang="fi-FI" sz="1800" b="1" dirty="0">
                <a:effectLst/>
                <a:latin typeface="Calibri" panose="020F0502020204030204" pitchFamily="34" charset="0"/>
                <a:ea typeface="Calibri" panose="020F0502020204030204" pitchFamily="34" charset="0"/>
              </a:rPr>
              <a:t>Lapsen oikeudet – YK- alkuperäinen</a:t>
            </a:r>
            <a:br>
              <a:rPr lang="fi-FI" sz="1800" b="1" dirty="0">
                <a:effectLst/>
                <a:latin typeface="Calibri" panose="020F0502020204030204" pitchFamily="34" charset="0"/>
                <a:ea typeface="Calibri" panose="020F0502020204030204" pitchFamily="34" charset="0"/>
              </a:rPr>
            </a:br>
            <a:r>
              <a:rPr lang="fi-FI" sz="1800" u="sng" dirty="0">
                <a:solidFill>
                  <a:srgbClr val="1F4E79"/>
                </a:solidFill>
                <a:effectLst/>
                <a:latin typeface="Calibri" panose="020F0502020204030204" pitchFamily="34" charset="0"/>
                <a:ea typeface="Calibri" panose="020F0502020204030204" pitchFamily="34" charset="0"/>
                <a:cs typeface="Calibri" panose="020F0502020204030204" pitchFamily="34" charset="0"/>
                <a:hlinkClick r:id="rId4"/>
              </a:rPr>
              <a:t>https://www.unicef.fi/lapsen-oikeudet/sopimus-kokonaisuudessaan/</a:t>
            </a:r>
            <a:br>
              <a:rPr lang="fi-FI" sz="1800" dirty="0">
                <a:effectLst/>
                <a:latin typeface="Calibri" panose="020F0502020204030204" pitchFamily="34" charset="0"/>
                <a:ea typeface="Calibri" panose="020F0502020204030204" pitchFamily="34" charset="0"/>
              </a:rPr>
            </a:br>
            <a:r>
              <a:rPr lang="fi-FI" sz="1800" u="none" strike="noStrike" dirty="0">
                <a:solidFill>
                  <a:srgbClr val="1F4E79"/>
                </a:solidFill>
                <a:effectLst/>
                <a:latin typeface="Calibri" panose="020F0502020204030204" pitchFamily="34" charset="0"/>
                <a:ea typeface="Calibri" panose="020F0502020204030204" pitchFamily="34" charset="0"/>
                <a:cs typeface="Calibri" panose="020F0502020204030204" pitchFamily="34" charset="0"/>
              </a:rPr>
              <a:t> </a:t>
            </a:r>
            <a:br>
              <a:rPr lang="fi-FI" sz="1800" b="1" dirty="0">
                <a:effectLst/>
                <a:latin typeface="Calibri" panose="020F0502020204030204" pitchFamily="34" charset="0"/>
                <a:ea typeface="Calibri" panose="020F0502020204030204" pitchFamily="34" charset="0"/>
              </a:rPr>
            </a:br>
            <a:r>
              <a:rPr lang="fi-FI"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Lue lisää lapsen oikeuksista esim. täältä: </a:t>
            </a:r>
            <a:r>
              <a:rPr lang="fi-FI" sz="1800" u="sng" dirty="0">
                <a:solidFill>
                  <a:srgbClr val="1F4E79"/>
                </a:solidFill>
                <a:effectLst/>
                <a:latin typeface="Calibri" panose="020F0502020204030204" pitchFamily="34" charset="0"/>
                <a:ea typeface="Calibri" panose="020F0502020204030204" pitchFamily="34" charset="0"/>
                <a:cs typeface="Calibri" panose="020F0502020204030204" pitchFamily="34" charset="0"/>
                <a:hlinkClick r:id="rId5"/>
              </a:rPr>
              <a:t>https://unicef.studio.crasman.fi/pub/public/Julkishallinto/Johdanto+lapsen+oikeuksiin+%281%29.pdf</a:t>
            </a:r>
            <a:br>
              <a:rPr lang="fi-FI" sz="1800" u="sng" dirty="0">
                <a:solidFill>
                  <a:srgbClr val="1F4E79"/>
                </a:solidFill>
                <a:effectLst/>
                <a:latin typeface="Calibri" panose="020F0502020204030204" pitchFamily="34" charset="0"/>
                <a:ea typeface="Calibri" panose="020F0502020204030204" pitchFamily="34" charset="0"/>
                <a:cs typeface="Calibri" panose="020F0502020204030204" pitchFamily="34" charset="0"/>
              </a:rPr>
            </a:br>
            <a:br>
              <a:rPr lang="fi-FI" sz="1800" u="sng" dirty="0">
                <a:solidFill>
                  <a:srgbClr val="1F4E79"/>
                </a:solidFill>
                <a:effectLst/>
                <a:latin typeface="Calibri" panose="020F0502020204030204" pitchFamily="34" charset="0"/>
                <a:ea typeface="Calibri" panose="020F0502020204030204" pitchFamily="34" charset="0"/>
                <a:cs typeface="Calibri" panose="020F0502020204030204" pitchFamily="34" charset="0"/>
              </a:rPr>
            </a:br>
            <a:r>
              <a:rPr lang="fi-FI"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LAPSISTRATEGIA</a:t>
            </a:r>
            <a:br>
              <a:rPr lang="fi-FI" sz="1800" u="sng" dirty="0">
                <a:solidFill>
                  <a:srgbClr val="1F4E79"/>
                </a:solidFill>
                <a:effectLst/>
                <a:latin typeface="Calibri" panose="020F0502020204030204" pitchFamily="34" charset="0"/>
                <a:ea typeface="Calibri" panose="020F0502020204030204" pitchFamily="34" charset="0"/>
                <a:cs typeface="Calibri" panose="020F0502020204030204" pitchFamily="34" charset="0"/>
              </a:rPr>
            </a:br>
            <a:r>
              <a:rPr lang="fi-FI" sz="1800" u="sng" dirty="0">
                <a:solidFill>
                  <a:schemeClr val="accent3"/>
                </a:solidFill>
                <a:effectLst/>
                <a:latin typeface="Calibri" panose="020F0502020204030204" pitchFamily="34" charset="0"/>
                <a:ea typeface="Calibri" panose="020F0502020204030204" pitchFamily="34" charset="0"/>
                <a:cs typeface="Calibri" panose="020F0502020204030204" pitchFamily="34" charset="0"/>
              </a:rPr>
              <a:t>https://www.lapsenoikeudet.fi/kampanja/lapsistrategia/</a:t>
            </a:r>
            <a:br>
              <a:rPr lang="fi-FI" sz="1800" u="sng" dirty="0">
                <a:solidFill>
                  <a:srgbClr val="1F4E79"/>
                </a:solidFill>
                <a:effectLst/>
                <a:latin typeface="Calibri" panose="020F0502020204030204" pitchFamily="34" charset="0"/>
                <a:ea typeface="Calibri" panose="020F0502020204030204" pitchFamily="34" charset="0"/>
                <a:cs typeface="Calibri" panose="020F0502020204030204" pitchFamily="34" charset="0"/>
              </a:rPr>
            </a:br>
            <a:endParaRPr lang="fi-FI" sz="1800" dirty="0">
              <a:effectLst/>
              <a:latin typeface="Calibri" panose="020F0502020204030204" pitchFamily="34" charset="0"/>
              <a:ea typeface="Calibri" panose="020F0502020204030204" pitchFamily="34" charset="0"/>
            </a:endParaRPr>
          </a:p>
        </p:txBody>
      </p:sp>
      <p:pic>
        <p:nvPicPr>
          <p:cNvPr id="7" name="Grafiikka 6" descr="Kysymysmerkki">
            <a:extLst>
              <a:ext uri="{FF2B5EF4-FFF2-40B4-BE49-F238E27FC236}">
                <a16:creationId xmlns:a16="http://schemas.microsoft.com/office/drawing/2014/main" id="{ACAAF5D7-299C-47E0-BF58-5B55CABE4EA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40971" y="1709603"/>
            <a:ext cx="3398085" cy="3398085"/>
          </a:xfrm>
          <a:prstGeom prst="rect">
            <a:avLst/>
          </a:prstGeom>
        </p:spPr>
      </p:pic>
      <p:sp>
        <p:nvSpPr>
          <p:cNvPr id="18" name="Suorakulmio 17">
            <a:extLst>
              <a:ext uri="{FF2B5EF4-FFF2-40B4-BE49-F238E27FC236}">
                <a16:creationId xmlns:a16="http://schemas.microsoft.com/office/drawing/2014/main" id="{E9EC3243-CA25-4485-A7FE-8B014192384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isällön paikkamerkki 2">
            <a:extLst>
              <a:ext uri="{FF2B5EF4-FFF2-40B4-BE49-F238E27FC236}">
                <a16:creationId xmlns:a16="http://schemas.microsoft.com/office/drawing/2014/main" id="{C5419D58-BC25-49DA-8347-58B287F90DF0}"/>
              </a:ext>
            </a:extLst>
          </p:cNvPr>
          <p:cNvSpPr>
            <a:spLocks noGrp="1"/>
          </p:cNvSpPr>
          <p:nvPr>
            <p:ph idx="1"/>
          </p:nvPr>
        </p:nvSpPr>
        <p:spPr>
          <a:xfrm>
            <a:off x="5039233" y="5558649"/>
            <a:ext cx="6300215" cy="1020027"/>
          </a:xfrm>
        </p:spPr>
        <p:txBody>
          <a:bodyPr vert="horz" lIns="91440" tIns="45720" rIns="91440" bIns="45720" rtlCol="0" anchor="t">
            <a:normAutofit/>
          </a:bodyPr>
          <a:lstStyle/>
          <a:p>
            <a:pPr marL="0" indent="0" algn="ctr" rtl="0">
              <a:lnSpc>
                <a:spcPct val="100000"/>
              </a:lnSpc>
              <a:buNone/>
            </a:pPr>
            <a:r>
              <a:rPr lang="fi-FI" sz="2800" b="1" cap="all" spc="400" dirty="0">
                <a:solidFill>
                  <a:schemeClr val="tx2"/>
                </a:solidFill>
                <a:latin typeface="Times New Roman" panose="02020603050405020304" pitchFamily="18" charset="0"/>
                <a:cs typeface="Times New Roman" panose="02020603050405020304" pitchFamily="18" charset="0"/>
              </a:rPr>
              <a:t>LUE LISÄÄ</a:t>
            </a:r>
          </a:p>
        </p:txBody>
      </p:sp>
    </p:spTree>
    <p:extLst>
      <p:ext uri="{BB962C8B-B14F-4D97-AF65-F5344CB8AC3E}">
        <p14:creationId xmlns:p14="http://schemas.microsoft.com/office/powerpoint/2010/main" val="1630570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rtlCol="0"/>
          <a:lstStyle/>
          <a:p>
            <a:pPr rtl="0"/>
            <a:r>
              <a:rPr lang="fi-FI" dirty="0"/>
              <a:t>Dian otsikko</a:t>
            </a:r>
          </a:p>
        </p:txBody>
      </p:sp>
      <p:sp>
        <p:nvSpPr>
          <p:cNvPr id="6" name="Tekstiruutu 5">
            <a:extLst>
              <a:ext uri="{FF2B5EF4-FFF2-40B4-BE49-F238E27FC236}">
                <a16:creationId xmlns:a16="http://schemas.microsoft.com/office/drawing/2014/main" id="{51CA1257-66A3-465A-A773-E2D1F421929F}"/>
              </a:ext>
            </a:extLst>
          </p:cNvPr>
          <p:cNvSpPr txBox="1"/>
          <p:nvPr/>
        </p:nvSpPr>
        <p:spPr>
          <a:xfrm>
            <a:off x="3479138" y="2360809"/>
            <a:ext cx="8487104" cy="2183868"/>
          </a:xfrm>
          <a:prstGeom prst="rect">
            <a:avLst/>
          </a:prstGeom>
          <a:noFill/>
        </p:spPr>
        <p:txBody>
          <a:bodyPr wrap="square" rtlCol="0">
            <a:spAutoFit/>
          </a:bodyPr>
          <a:lstStyle/>
          <a:p>
            <a:pPr>
              <a:lnSpc>
                <a:spcPct val="115000"/>
              </a:lnSpc>
              <a:spcBef>
                <a:spcPts val="1200"/>
              </a:spcBef>
              <a:spcAft>
                <a:spcPts val="1000"/>
              </a:spcAft>
            </a:pPr>
            <a:r>
              <a:rPr lang="fi-FI" sz="4000" dirty="0">
                <a:effectLst/>
                <a:latin typeface="Bodoni MT" panose="02070603080606020203" pitchFamily="18" charset="0"/>
                <a:ea typeface="Calibri" panose="020F0502020204030204" pitchFamily="34" charset="0"/>
                <a:cs typeface="Times New Roman" panose="02020603050405020304" pitchFamily="18" charset="0"/>
              </a:rPr>
              <a:t>Lapsen oikeudet koskettavat kaikkea yhteiskunnallista elämää ja päätöksentekoa</a:t>
            </a:r>
            <a:r>
              <a:rPr lang="fi-FI"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98536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A4056037-61E7-4ACB-9E98-A15F029BCBEB}"/>
              </a:ext>
            </a:extLst>
          </p:cNvPr>
          <p:cNvSpPr>
            <a:spLocks noGrp="1"/>
          </p:cNvSpPr>
          <p:nvPr>
            <p:ph idx="1"/>
          </p:nvPr>
        </p:nvSpPr>
        <p:spPr>
          <a:xfrm>
            <a:off x="1276915" y="1"/>
            <a:ext cx="10178322" cy="4326000"/>
          </a:xfrm>
        </p:spPr>
        <p:txBody>
          <a:bodyPr>
            <a:noAutofit/>
          </a:bodyPr>
          <a:lstStyle/>
          <a:p>
            <a:r>
              <a:rPr lang="fi-FI" sz="3200" dirty="0">
                <a:latin typeface="Times New Roman" panose="02020603050405020304" pitchFamily="18" charset="0"/>
                <a:cs typeface="Times New Roman" panose="02020603050405020304" pitchFamily="18" charset="0"/>
              </a:rPr>
              <a:t>Lapsella on oikeus terveyteen, turvaan, oppimiseen, leikkiin, lepoon ja vapaa-aikaan.</a:t>
            </a:r>
          </a:p>
          <a:p>
            <a:r>
              <a:rPr lang="fi-FI" sz="3200" dirty="0">
                <a:latin typeface="Times New Roman" panose="02020603050405020304" pitchFamily="18" charset="0"/>
                <a:cs typeface="Times New Roman" panose="02020603050405020304" pitchFamily="18" charset="0"/>
              </a:rPr>
              <a:t>Lasten ja lapsiryhmien tilanteet vaihtelevat. Jonkun vaarallisin paikka on koti, toista uhkaavat kiusaajat koulussa, kolmas jää pois harrastuksesta epäasiallisen kohtelun takia. </a:t>
            </a:r>
          </a:p>
          <a:p>
            <a:r>
              <a:rPr lang="fi-FI" sz="3200" dirty="0">
                <a:latin typeface="Times New Roman" panose="02020603050405020304" pitchFamily="18" charset="0"/>
                <a:cs typeface="Times New Roman" panose="02020603050405020304" pitchFamily="18" charset="0"/>
              </a:rPr>
              <a:t>Monen lapsen elämää varjostaa henkinen ja fyysinen väkivalta, köyhyys ja jatkuva huoli selviytymisestä. </a:t>
            </a:r>
          </a:p>
          <a:p>
            <a:r>
              <a:rPr lang="fi-FI" sz="3200" dirty="0">
                <a:latin typeface="Times New Roman" panose="02020603050405020304" pitchFamily="18" charset="0"/>
                <a:cs typeface="Times New Roman" panose="02020603050405020304" pitchFamily="18" charset="0"/>
              </a:rPr>
              <a:t>Erilaisten lasten ja tilanteiden tunnistaminen vaatii kunnan viranhaltijoilta ja työntekijöiltä laaja-alaista osaamista ja yhteistyötä.</a:t>
            </a:r>
          </a:p>
          <a:p>
            <a:r>
              <a:rPr lang="fi-FI" sz="3200" dirty="0">
                <a:latin typeface="Times New Roman" panose="02020603050405020304" pitchFamily="18" charset="0"/>
                <a:cs typeface="Times New Roman" panose="02020603050405020304" pitchFamily="18" charset="0"/>
              </a:rPr>
              <a:t>Kunnan palvelut voivat olla ratkaisevan tärkeitä.</a:t>
            </a:r>
          </a:p>
        </p:txBody>
      </p:sp>
    </p:spTree>
    <p:extLst>
      <p:ext uri="{BB962C8B-B14F-4D97-AF65-F5344CB8AC3E}">
        <p14:creationId xmlns:p14="http://schemas.microsoft.com/office/powerpoint/2010/main" val="181373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Suorakulmio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sp>
        <p:nvSpPr>
          <p:cNvPr id="15" name="Vapaamuotoinen: Muoto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16" name="Suorakulmio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tsikko 1">
            <a:extLst>
              <a:ext uri="{FF2B5EF4-FFF2-40B4-BE49-F238E27FC236}">
                <a16:creationId xmlns:a16="http://schemas.microsoft.com/office/drawing/2014/main" id="{AA3CBCD6-EAB9-4FFF-BE53-A44BD32B7288}"/>
              </a:ext>
            </a:extLst>
          </p:cNvPr>
          <p:cNvSpPr>
            <a:spLocks noGrp="1"/>
          </p:cNvSpPr>
          <p:nvPr>
            <p:ph type="title"/>
          </p:nvPr>
        </p:nvSpPr>
        <p:spPr>
          <a:xfrm>
            <a:off x="931933" y="1162940"/>
            <a:ext cx="4515598" cy="4532120"/>
          </a:xfrm>
        </p:spPr>
        <p:txBody>
          <a:bodyPr rtlCol="0" anchor="ctr">
            <a:normAutofit/>
          </a:bodyPr>
          <a:lstStyle/>
          <a:p>
            <a:pPr algn="ctr" rtl="0"/>
            <a:r>
              <a:rPr lang="fi-FI" sz="7200" dirty="0">
                <a:solidFill>
                  <a:srgbClr val="2A1A00"/>
                </a:solidFill>
                <a:latin typeface="Bodoni MT" panose="02070603080606020203" pitchFamily="18" charset="0"/>
              </a:rPr>
              <a:t>90%</a:t>
            </a:r>
          </a:p>
        </p:txBody>
      </p:sp>
      <p:sp>
        <p:nvSpPr>
          <p:cNvPr id="3" name="Sisällön paikkamerkki 2">
            <a:extLst>
              <a:ext uri="{FF2B5EF4-FFF2-40B4-BE49-F238E27FC236}">
                <a16:creationId xmlns:a16="http://schemas.microsoft.com/office/drawing/2014/main" id="{5CBE1F60-FB9A-4C02-94AC-E5C4C13586F5}"/>
              </a:ext>
            </a:extLst>
          </p:cNvPr>
          <p:cNvSpPr>
            <a:spLocks noGrp="1"/>
          </p:cNvSpPr>
          <p:nvPr>
            <p:ph idx="1"/>
          </p:nvPr>
        </p:nvSpPr>
        <p:spPr>
          <a:xfrm>
            <a:off x="6749271" y="643467"/>
            <a:ext cx="5137929" cy="5802489"/>
          </a:xfrm>
        </p:spPr>
        <p:txBody>
          <a:bodyPr rtlCol="0" anchor="ctr">
            <a:normAutofit/>
          </a:bodyPr>
          <a:lstStyle/>
          <a:p>
            <a:r>
              <a:rPr lang="fi-FI" sz="2800" dirty="0">
                <a:latin typeface="Times New Roman" panose="02020603050405020304" pitchFamily="18" charset="0"/>
                <a:cs typeface="Times New Roman" panose="02020603050405020304" pitchFamily="18" charset="0"/>
              </a:rPr>
              <a:t>Kaikista lapsiin ja nuoriin liittyvistä viranomaispäätöksistä ja hallinnollisista toimista suurimman osan tekee kunnat.</a:t>
            </a:r>
          </a:p>
          <a:p>
            <a:r>
              <a:rPr lang="fi-FI" sz="2800" dirty="0">
                <a:latin typeface="Times New Roman" panose="02020603050405020304" pitchFamily="18" charset="0"/>
                <a:cs typeface="Times New Roman" panose="02020603050405020304" pitchFamily="18" charset="0"/>
              </a:rPr>
              <a:t>Kunnan viranhaltijat, työntekijät ja päättäjät ovat ratkaisevan tärkeitä lapsen oikeuksien turvaajia ja toteuttajia</a:t>
            </a:r>
            <a:r>
              <a:rPr lang="fi-FI" sz="2400" dirty="0">
                <a:latin typeface="Times New Roman" panose="02020603050405020304" pitchFamily="18" charset="0"/>
                <a:cs typeface="Times New Roman" panose="02020603050405020304" pitchFamily="18" charset="0"/>
              </a:rPr>
              <a:t>.</a:t>
            </a:r>
          </a:p>
          <a:p>
            <a:pPr marL="0" indent="0" rtl="0">
              <a:buNone/>
            </a:pPr>
            <a:endParaRPr lang="fi-FI"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075203"/>
      </p:ext>
    </p:extLst>
  </p:cSld>
  <p:clrMapOvr>
    <a:masterClrMapping/>
  </p:clrMapOvr>
</p:sld>
</file>

<file path=ppt/theme/theme1.xml><?xml version="1.0" encoding="utf-8"?>
<a:theme xmlns:a="http://schemas.openxmlformats.org/drawingml/2006/main" name="Merkki">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1208757_TF55916208_Win32" id="{4F279BBF-6214-4D06-BD4D-2AAB3DB30DCD}" vid="{2732E7A1-08BB-4859-A612-3914C07C8342}"/>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Tutustu opettajaan</Template>
  <TotalTime>599</TotalTime>
  <Words>1321</Words>
  <Application>Microsoft Office PowerPoint</Application>
  <PresentationFormat>Laajakuva</PresentationFormat>
  <Paragraphs>134</Paragraphs>
  <Slides>33</Slides>
  <Notes>27</Notes>
  <HiddenSlides>0</HiddenSlides>
  <MMClips>0</MMClips>
  <ScaleCrop>false</ScaleCrop>
  <HeadingPairs>
    <vt:vector size="6" baseType="variant">
      <vt:variant>
        <vt:lpstr>Käytetyt fontit</vt:lpstr>
      </vt:variant>
      <vt:variant>
        <vt:i4>9</vt:i4>
      </vt:variant>
      <vt:variant>
        <vt:lpstr>Teema</vt:lpstr>
      </vt:variant>
      <vt:variant>
        <vt:i4>1</vt:i4>
      </vt:variant>
      <vt:variant>
        <vt:lpstr>Dian otsikot</vt:lpstr>
      </vt:variant>
      <vt:variant>
        <vt:i4>33</vt:i4>
      </vt:variant>
    </vt:vector>
  </HeadingPairs>
  <TitlesOfParts>
    <vt:vector size="43" baseType="lpstr">
      <vt:lpstr>Aldhabi</vt:lpstr>
      <vt:lpstr>Altis</vt:lpstr>
      <vt:lpstr>Arial</vt:lpstr>
      <vt:lpstr>Bodoni MT</vt:lpstr>
      <vt:lpstr>Calibri</vt:lpstr>
      <vt:lpstr>Gill Sans MT</vt:lpstr>
      <vt:lpstr>Impact</vt:lpstr>
      <vt:lpstr>Open Sans</vt:lpstr>
      <vt:lpstr>Times New Roman</vt:lpstr>
      <vt:lpstr>Merkki</vt:lpstr>
      <vt:lpstr>LAPSI-YSTÄVÄLLINEN KUNTA</vt:lpstr>
      <vt:lpstr>Dian otsikko</vt:lpstr>
      <vt:lpstr>KAIKEN TAKANA ON LAPSEN OIKEUKSIEN SOPIMUS</vt:lpstr>
      <vt:lpstr>Sopimuksen sisällön ja toiminnan keskiössä </vt:lpstr>
      <vt:lpstr>Lapsen oikeudet suomessa</vt:lpstr>
      <vt:lpstr>Lapsen oikeudet - lyhennettynä https://www.unicef.fi/lapsen-oikeudet/sopimus-lyhennettyna/   Lapsen oikeudet – YK- alkuperäinen https://www.unicef.fi/lapsen-oikeudet/sopimus-kokonaisuudessaan/   Lue lisää lapsen oikeuksista esim. täältä: https://unicef.studio.crasman.fi/pub/public/Julkishallinto/Johdanto+lapsen+oikeuksiin+%281%29.pdf  LAPSISTRATEGIA https://www.lapsenoikeudet.fi/kampanja/lapsistrategia/ </vt:lpstr>
      <vt:lpstr>Dian otsikko</vt:lpstr>
      <vt:lpstr>PowerPoint-esitys</vt:lpstr>
      <vt:lpstr>90%</vt:lpstr>
      <vt:lpstr>508 500 Suomessa asuvaa lasta    44 kuntaa eri puolilta Suomea    UNICEF 2022 </vt:lpstr>
      <vt:lpstr>      LAPSI-YSTÄVÄLLINEN KUNTA     https://www.lapsiystavallinenkunta.fi/   </vt:lpstr>
      <vt:lpstr>Lapsi-ystävällinen kunta - malli on työväline, jonka avulla kunta</vt:lpstr>
      <vt:lpstr>Lapsiystävällisessä kunnassa</vt:lpstr>
      <vt:lpstr>Dian otsikko</vt:lpstr>
      <vt:lpstr>Dian otsikko</vt:lpstr>
      <vt:lpstr>HAAVOITTUVASSA ASEMASSA OLEVAT LAPSET  UNICEF 2022</vt:lpstr>
      <vt:lpstr>PowerPoint-esitys</vt:lpstr>
      <vt:lpstr>https://www.lapsiystavallinenkunta.fi/lapsen-oikeuksien-teemapaketit </vt:lpstr>
      <vt:lpstr>MITEN KUNTA VOI EDISTÄÄ LAPSEN OIKEUKSIEN TOTEUTUMISTA?</vt:lpstr>
      <vt:lpstr>Kunta edistää lapsen oikeuksia</vt:lpstr>
      <vt:lpstr>Dian otsikko</vt:lpstr>
      <vt:lpstr>Lapsen oikeudet osaksi työntekijöiden ja luottamushenkilöiden systemaattista perehdytysohjelmaa. Luottamushenkilöiden koulutus uuden valtuustokauden alussa.</vt:lpstr>
      <vt:lpstr>Lapsivaikutusten arviointimallin (LAVA) käyttöönotto ja systemaattinen toteuttaminen selkeiden ohjeiden avulla. Esimieskoulutus aiheeseen.</vt:lpstr>
      <vt:lpstr>PowerPoint-esitys</vt:lpstr>
      <vt:lpstr>3. Kunta luo ja ottaa käyttöön lasten ja nuorten osallisuutta edistäviä systemaattisia rakenteita, esim. lapsiperheiden palvelujen asiakasfoorumi, lapsiparlamentti, säännölliset asiakastyytyväisyyskyselyt.</vt:lpstr>
      <vt:lpstr>PowerPoint-esitys</vt:lpstr>
      <vt:lpstr>4. Kunta vahvistaa perheiden tukipalveluiden rakenteita moniammatillisessa yhteistyössä. Lisätään tietoisuutta kynnyksettömistä tukipalveluista (esim. perheohjaamo ja Perhetupa Soffa). Vakiinnutetaan perheohjaamon resurssit. </vt:lpstr>
      <vt:lpstr>5. Laaditaan koko kaupunkia koskeva lasten ja nuorten kiusaamisen ehkäisyn ohjelma. Toteutumisen arviointi vuosittain.</vt:lpstr>
      <vt:lpstr>THL:n ohjevihkonen https://www.julkari.fi/bitstream/handle/10024/136377/PP_LAVA_prosessikuvaus_vihr_lape_ilme.pdf?sequence=1&amp;isAllowed=y  Etelä-Pohjanmaan lapsivaikutusten arviointimalli LAVA https://bin.yhdistysavain.fi/1562937/Yugecjd51fcy3mUJalMq0RbVd9/EPn%20LAVA_malli%202018.pdf  LAPSEN OIKEUDET PÄÄTÖKSEN VALMISTELUSSA https://www.youtube.com/watch?v=yq0UlD7Qmks  </vt:lpstr>
      <vt:lpstr>MUITA TYÖKALUJA</vt:lpstr>
      <vt:lpstr>Tämän sivun kautta otat nopeasti haltuun perusasiat lapsen oikeuksista kunnan toiminnan kannalta. Anna puoli tuntia aikaasi ja perehdy lapsen oikeuksiin alla olevien videoiden ja muiden materiaalien avulla.  https://www.lapsiystavallinenkunta.fi/lapsen-oikeudet-pahkinankuoressa  Lapsen oikeudet toteutuvat tai jäävät toteutumatta arjessa. Sinulla tulee olla osaamista lapsen oikeuksista, jos teet töitä lasten kanssa, mutta yhtä lailla lapsenoikeusosaaminen on tärkeää myös hallinnollisissa töissä. Lapsen oikeudet ovat tärkeä osaamisalue myös, jos olet kunnan luottamushenkilö.  Tutustu linkkisivun materiaaleihin ja pohdi, minkä ajatuksen tai toimintatavan sinä voit viedä mukanasi arkeen.  </vt:lpstr>
      <vt:lpstr>Dian otsikko</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LAPSI-YSTÄVÄLLINEN KUNTA</dc:title>
  <dc:creator>Merja Paananen</dc:creator>
  <cp:lastModifiedBy>Merja Paananen</cp:lastModifiedBy>
  <cp:revision>2</cp:revision>
  <dcterms:created xsi:type="dcterms:W3CDTF">2022-02-09T11:08:58Z</dcterms:created>
  <dcterms:modified xsi:type="dcterms:W3CDTF">2022-03-30T10:32:29Z</dcterms:modified>
</cp:coreProperties>
</file>